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5" r:id="rId69"/>
    <p:sldId id="326" r:id="rId70"/>
    <p:sldId id="324"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87" d="100"/>
          <a:sy n="87" d="100"/>
        </p:scale>
        <p:origin x="45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B006CF-EAB9-4821-877A-F1075EDB36AD}" type="datetimeFigureOut">
              <a:rPr lang="en-PH" smtClean="0"/>
              <a:t>13/08/2024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159F3-B17D-4ADD-9E20-4821E041CDFF}" type="slidenum">
              <a:rPr lang="en-PH" smtClean="0"/>
              <a:t>‹#›</a:t>
            </a:fld>
            <a:endParaRPr lang="en-PH"/>
          </a:p>
        </p:txBody>
      </p:sp>
    </p:spTree>
    <p:extLst>
      <p:ext uri="{BB962C8B-B14F-4D97-AF65-F5344CB8AC3E}">
        <p14:creationId xmlns:p14="http://schemas.microsoft.com/office/powerpoint/2010/main" val="2531909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62159F3-B17D-4ADD-9E20-4821E041CDFF}" type="slidenum">
              <a:rPr lang="en-PH" smtClean="0"/>
              <a:t>27</a:t>
            </a:fld>
            <a:endParaRPr lang="en-PH"/>
          </a:p>
        </p:txBody>
      </p:sp>
    </p:spTree>
    <p:extLst>
      <p:ext uri="{BB962C8B-B14F-4D97-AF65-F5344CB8AC3E}">
        <p14:creationId xmlns:p14="http://schemas.microsoft.com/office/powerpoint/2010/main" val="369969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38ED-1F0D-A31D-4203-92C2CC24A0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ADA981BD-AEB9-13DA-7386-278D07A8B5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A4AD6A8-4E8D-C83D-13FD-94690767B271}"/>
              </a:ext>
            </a:extLst>
          </p:cNvPr>
          <p:cNvSpPr>
            <a:spLocks noGrp="1"/>
          </p:cNvSpPr>
          <p:nvPr>
            <p:ph type="dt" sz="half" idx="10"/>
          </p:nvPr>
        </p:nvSpPr>
        <p:spPr/>
        <p:txBody>
          <a:bodyPr/>
          <a:lstStyle/>
          <a:p>
            <a:fld id="{EF6BBD59-E6CB-4DE2-AC0F-9001C2148394}" type="datetimeFigureOut">
              <a:rPr lang="en-PH" smtClean="0"/>
              <a:t>13/08/2024</a:t>
            </a:fld>
            <a:endParaRPr lang="en-PH"/>
          </a:p>
        </p:txBody>
      </p:sp>
      <p:sp>
        <p:nvSpPr>
          <p:cNvPr id="5" name="Footer Placeholder 4">
            <a:extLst>
              <a:ext uri="{FF2B5EF4-FFF2-40B4-BE49-F238E27FC236}">
                <a16:creationId xmlns:a16="http://schemas.microsoft.com/office/drawing/2014/main" id="{E09C135E-866E-9B96-1B99-DDA489CF8B0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05369B1-D0C6-AD37-85D4-5BF5DF0ABB2D}"/>
              </a:ext>
            </a:extLst>
          </p:cNvPr>
          <p:cNvSpPr>
            <a:spLocks noGrp="1"/>
          </p:cNvSpPr>
          <p:nvPr>
            <p:ph type="sldNum" sz="quarter" idx="12"/>
          </p:nvPr>
        </p:nvSpPr>
        <p:spPr/>
        <p:txBody>
          <a:bodyPr/>
          <a:lstStyle/>
          <a:p>
            <a:fld id="{760EF5EC-76C2-42CF-AF41-4D05AD7C8015}" type="slidenum">
              <a:rPr lang="en-PH" smtClean="0"/>
              <a:t>‹#›</a:t>
            </a:fld>
            <a:endParaRPr lang="en-PH"/>
          </a:p>
        </p:txBody>
      </p:sp>
    </p:spTree>
    <p:extLst>
      <p:ext uri="{BB962C8B-B14F-4D97-AF65-F5344CB8AC3E}">
        <p14:creationId xmlns:p14="http://schemas.microsoft.com/office/powerpoint/2010/main" val="309129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1A0A-52D6-C0BD-9B58-F5E309284364}"/>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29C91CC-0D64-1717-65D8-7E3285CA77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A782583-E6F5-C616-FA31-693950E51DAA}"/>
              </a:ext>
            </a:extLst>
          </p:cNvPr>
          <p:cNvSpPr>
            <a:spLocks noGrp="1"/>
          </p:cNvSpPr>
          <p:nvPr>
            <p:ph type="dt" sz="half" idx="10"/>
          </p:nvPr>
        </p:nvSpPr>
        <p:spPr/>
        <p:txBody>
          <a:bodyPr/>
          <a:lstStyle/>
          <a:p>
            <a:fld id="{EF6BBD59-E6CB-4DE2-AC0F-9001C2148394}" type="datetimeFigureOut">
              <a:rPr lang="en-PH" smtClean="0"/>
              <a:t>13/08/2024</a:t>
            </a:fld>
            <a:endParaRPr lang="en-PH"/>
          </a:p>
        </p:txBody>
      </p:sp>
      <p:sp>
        <p:nvSpPr>
          <p:cNvPr id="5" name="Footer Placeholder 4">
            <a:extLst>
              <a:ext uri="{FF2B5EF4-FFF2-40B4-BE49-F238E27FC236}">
                <a16:creationId xmlns:a16="http://schemas.microsoft.com/office/drawing/2014/main" id="{901998E3-3B1D-0AA1-F68F-29E8D259E9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533833A-BB77-24B0-6425-EE9A1C9F5F43}"/>
              </a:ext>
            </a:extLst>
          </p:cNvPr>
          <p:cNvSpPr>
            <a:spLocks noGrp="1"/>
          </p:cNvSpPr>
          <p:nvPr>
            <p:ph type="sldNum" sz="quarter" idx="12"/>
          </p:nvPr>
        </p:nvSpPr>
        <p:spPr/>
        <p:txBody>
          <a:bodyPr/>
          <a:lstStyle/>
          <a:p>
            <a:fld id="{760EF5EC-76C2-42CF-AF41-4D05AD7C8015}" type="slidenum">
              <a:rPr lang="en-PH" smtClean="0"/>
              <a:t>‹#›</a:t>
            </a:fld>
            <a:endParaRPr lang="en-PH"/>
          </a:p>
        </p:txBody>
      </p:sp>
    </p:spTree>
    <p:extLst>
      <p:ext uri="{BB962C8B-B14F-4D97-AF65-F5344CB8AC3E}">
        <p14:creationId xmlns:p14="http://schemas.microsoft.com/office/powerpoint/2010/main" val="1767929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FBB449-4039-6BC0-D365-DB3D99E030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0905AD47-7AB2-8712-E872-E9ECE43FBB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FC3F6A3-7040-E4D8-B9AD-04FEB62CC47D}"/>
              </a:ext>
            </a:extLst>
          </p:cNvPr>
          <p:cNvSpPr>
            <a:spLocks noGrp="1"/>
          </p:cNvSpPr>
          <p:nvPr>
            <p:ph type="dt" sz="half" idx="10"/>
          </p:nvPr>
        </p:nvSpPr>
        <p:spPr/>
        <p:txBody>
          <a:bodyPr/>
          <a:lstStyle/>
          <a:p>
            <a:fld id="{EF6BBD59-E6CB-4DE2-AC0F-9001C2148394}" type="datetimeFigureOut">
              <a:rPr lang="en-PH" smtClean="0"/>
              <a:t>13/08/2024</a:t>
            </a:fld>
            <a:endParaRPr lang="en-PH"/>
          </a:p>
        </p:txBody>
      </p:sp>
      <p:sp>
        <p:nvSpPr>
          <p:cNvPr id="5" name="Footer Placeholder 4">
            <a:extLst>
              <a:ext uri="{FF2B5EF4-FFF2-40B4-BE49-F238E27FC236}">
                <a16:creationId xmlns:a16="http://schemas.microsoft.com/office/drawing/2014/main" id="{D3B0C73F-7CF4-026C-D830-05FED10F557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57BECE2-A837-FEF2-0BFF-00E023DD708F}"/>
              </a:ext>
            </a:extLst>
          </p:cNvPr>
          <p:cNvSpPr>
            <a:spLocks noGrp="1"/>
          </p:cNvSpPr>
          <p:nvPr>
            <p:ph type="sldNum" sz="quarter" idx="12"/>
          </p:nvPr>
        </p:nvSpPr>
        <p:spPr/>
        <p:txBody>
          <a:bodyPr/>
          <a:lstStyle/>
          <a:p>
            <a:fld id="{760EF5EC-76C2-42CF-AF41-4D05AD7C8015}" type="slidenum">
              <a:rPr lang="en-PH" smtClean="0"/>
              <a:t>‹#›</a:t>
            </a:fld>
            <a:endParaRPr lang="en-PH"/>
          </a:p>
        </p:txBody>
      </p:sp>
    </p:spTree>
    <p:extLst>
      <p:ext uri="{BB962C8B-B14F-4D97-AF65-F5344CB8AC3E}">
        <p14:creationId xmlns:p14="http://schemas.microsoft.com/office/powerpoint/2010/main" val="1351391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75C6-249B-14EC-8129-0522FA2E6EF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D7C61182-26C3-7EB1-0D59-E6D48437D2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7652AFC-F4C3-AB5D-CD31-F8C9B534F047}"/>
              </a:ext>
            </a:extLst>
          </p:cNvPr>
          <p:cNvSpPr>
            <a:spLocks noGrp="1"/>
          </p:cNvSpPr>
          <p:nvPr>
            <p:ph type="dt" sz="half" idx="10"/>
          </p:nvPr>
        </p:nvSpPr>
        <p:spPr/>
        <p:txBody>
          <a:bodyPr/>
          <a:lstStyle/>
          <a:p>
            <a:fld id="{EF6BBD59-E6CB-4DE2-AC0F-9001C2148394}" type="datetimeFigureOut">
              <a:rPr lang="en-PH" smtClean="0"/>
              <a:t>13/08/2024</a:t>
            </a:fld>
            <a:endParaRPr lang="en-PH"/>
          </a:p>
        </p:txBody>
      </p:sp>
      <p:sp>
        <p:nvSpPr>
          <p:cNvPr id="5" name="Footer Placeholder 4">
            <a:extLst>
              <a:ext uri="{FF2B5EF4-FFF2-40B4-BE49-F238E27FC236}">
                <a16:creationId xmlns:a16="http://schemas.microsoft.com/office/drawing/2014/main" id="{F4D382A5-4C08-0E58-E7AE-95BD5AF9411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D0836DC-7C6A-8FE2-B9BE-B961FD79D577}"/>
              </a:ext>
            </a:extLst>
          </p:cNvPr>
          <p:cNvSpPr>
            <a:spLocks noGrp="1"/>
          </p:cNvSpPr>
          <p:nvPr>
            <p:ph type="sldNum" sz="quarter" idx="12"/>
          </p:nvPr>
        </p:nvSpPr>
        <p:spPr/>
        <p:txBody>
          <a:bodyPr/>
          <a:lstStyle/>
          <a:p>
            <a:fld id="{760EF5EC-76C2-42CF-AF41-4D05AD7C8015}" type="slidenum">
              <a:rPr lang="en-PH" smtClean="0"/>
              <a:t>‹#›</a:t>
            </a:fld>
            <a:endParaRPr lang="en-PH"/>
          </a:p>
        </p:txBody>
      </p:sp>
    </p:spTree>
    <p:extLst>
      <p:ext uri="{BB962C8B-B14F-4D97-AF65-F5344CB8AC3E}">
        <p14:creationId xmlns:p14="http://schemas.microsoft.com/office/powerpoint/2010/main" val="1043320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4EC9-318C-EA47-91E1-F289D5EF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DE17AB2B-8498-0E44-1C21-4F773501E39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FDF8B3-47BF-5850-4477-42B158A83481}"/>
              </a:ext>
            </a:extLst>
          </p:cNvPr>
          <p:cNvSpPr>
            <a:spLocks noGrp="1"/>
          </p:cNvSpPr>
          <p:nvPr>
            <p:ph type="dt" sz="half" idx="10"/>
          </p:nvPr>
        </p:nvSpPr>
        <p:spPr/>
        <p:txBody>
          <a:bodyPr/>
          <a:lstStyle/>
          <a:p>
            <a:fld id="{EF6BBD59-E6CB-4DE2-AC0F-9001C2148394}" type="datetimeFigureOut">
              <a:rPr lang="en-PH" smtClean="0"/>
              <a:t>13/08/2024</a:t>
            </a:fld>
            <a:endParaRPr lang="en-PH"/>
          </a:p>
        </p:txBody>
      </p:sp>
      <p:sp>
        <p:nvSpPr>
          <p:cNvPr id="5" name="Footer Placeholder 4">
            <a:extLst>
              <a:ext uri="{FF2B5EF4-FFF2-40B4-BE49-F238E27FC236}">
                <a16:creationId xmlns:a16="http://schemas.microsoft.com/office/drawing/2014/main" id="{9229D5CD-42A5-C7BE-4A3A-94EC194A42A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53CAB70-CFF7-2A04-A882-EC204F5D01ED}"/>
              </a:ext>
            </a:extLst>
          </p:cNvPr>
          <p:cNvSpPr>
            <a:spLocks noGrp="1"/>
          </p:cNvSpPr>
          <p:nvPr>
            <p:ph type="sldNum" sz="quarter" idx="12"/>
          </p:nvPr>
        </p:nvSpPr>
        <p:spPr/>
        <p:txBody>
          <a:bodyPr/>
          <a:lstStyle/>
          <a:p>
            <a:fld id="{760EF5EC-76C2-42CF-AF41-4D05AD7C8015}" type="slidenum">
              <a:rPr lang="en-PH" smtClean="0"/>
              <a:t>‹#›</a:t>
            </a:fld>
            <a:endParaRPr lang="en-PH"/>
          </a:p>
        </p:txBody>
      </p:sp>
    </p:spTree>
    <p:extLst>
      <p:ext uri="{BB962C8B-B14F-4D97-AF65-F5344CB8AC3E}">
        <p14:creationId xmlns:p14="http://schemas.microsoft.com/office/powerpoint/2010/main" val="1457925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EAC4-33CF-9271-C34E-AC0543CA80F8}"/>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4676F17-4287-4DBD-1DC8-7F2E0E8049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9E82B4F-DBB2-4990-5A79-1D23517BF8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D4B1CA95-5956-C36D-B055-AFE67AF991B6}"/>
              </a:ext>
            </a:extLst>
          </p:cNvPr>
          <p:cNvSpPr>
            <a:spLocks noGrp="1"/>
          </p:cNvSpPr>
          <p:nvPr>
            <p:ph type="dt" sz="half" idx="10"/>
          </p:nvPr>
        </p:nvSpPr>
        <p:spPr/>
        <p:txBody>
          <a:bodyPr/>
          <a:lstStyle/>
          <a:p>
            <a:fld id="{EF6BBD59-E6CB-4DE2-AC0F-9001C2148394}" type="datetimeFigureOut">
              <a:rPr lang="en-PH" smtClean="0"/>
              <a:t>13/08/2024</a:t>
            </a:fld>
            <a:endParaRPr lang="en-PH"/>
          </a:p>
        </p:txBody>
      </p:sp>
      <p:sp>
        <p:nvSpPr>
          <p:cNvPr id="6" name="Footer Placeholder 5">
            <a:extLst>
              <a:ext uri="{FF2B5EF4-FFF2-40B4-BE49-F238E27FC236}">
                <a16:creationId xmlns:a16="http://schemas.microsoft.com/office/drawing/2014/main" id="{CF3A6BE7-0853-34B6-9AF4-6F68E1681B8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C436F72-45B9-AF21-3322-2B0AA4CEDB8D}"/>
              </a:ext>
            </a:extLst>
          </p:cNvPr>
          <p:cNvSpPr>
            <a:spLocks noGrp="1"/>
          </p:cNvSpPr>
          <p:nvPr>
            <p:ph type="sldNum" sz="quarter" idx="12"/>
          </p:nvPr>
        </p:nvSpPr>
        <p:spPr/>
        <p:txBody>
          <a:bodyPr/>
          <a:lstStyle/>
          <a:p>
            <a:fld id="{760EF5EC-76C2-42CF-AF41-4D05AD7C8015}" type="slidenum">
              <a:rPr lang="en-PH" smtClean="0"/>
              <a:t>‹#›</a:t>
            </a:fld>
            <a:endParaRPr lang="en-PH"/>
          </a:p>
        </p:txBody>
      </p:sp>
    </p:spTree>
    <p:extLst>
      <p:ext uri="{BB962C8B-B14F-4D97-AF65-F5344CB8AC3E}">
        <p14:creationId xmlns:p14="http://schemas.microsoft.com/office/powerpoint/2010/main" val="4223401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CDBE-0F77-ACEE-E772-B68D456E91D4}"/>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01EF8AE0-3878-17FD-22B7-289EEA99F7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0DF5AE-0675-0DBF-5CE0-8CC5F6C4C9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889CCC4A-8D73-FCD5-887F-D760A4F124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A8FE25-61AA-7548-AAEE-35E2D4C7EB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C0BF129-238F-042D-5BAB-920EF9E2021C}"/>
              </a:ext>
            </a:extLst>
          </p:cNvPr>
          <p:cNvSpPr>
            <a:spLocks noGrp="1"/>
          </p:cNvSpPr>
          <p:nvPr>
            <p:ph type="dt" sz="half" idx="10"/>
          </p:nvPr>
        </p:nvSpPr>
        <p:spPr/>
        <p:txBody>
          <a:bodyPr/>
          <a:lstStyle/>
          <a:p>
            <a:fld id="{EF6BBD59-E6CB-4DE2-AC0F-9001C2148394}" type="datetimeFigureOut">
              <a:rPr lang="en-PH" smtClean="0"/>
              <a:t>13/08/2024</a:t>
            </a:fld>
            <a:endParaRPr lang="en-PH"/>
          </a:p>
        </p:txBody>
      </p:sp>
      <p:sp>
        <p:nvSpPr>
          <p:cNvPr id="8" name="Footer Placeholder 7">
            <a:extLst>
              <a:ext uri="{FF2B5EF4-FFF2-40B4-BE49-F238E27FC236}">
                <a16:creationId xmlns:a16="http://schemas.microsoft.com/office/drawing/2014/main" id="{EE7EA35D-AD5A-0798-BBB8-E83C32362AA5}"/>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0291F9F-3132-B5F6-74DD-0E64D851C34B}"/>
              </a:ext>
            </a:extLst>
          </p:cNvPr>
          <p:cNvSpPr>
            <a:spLocks noGrp="1"/>
          </p:cNvSpPr>
          <p:nvPr>
            <p:ph type="sldNum" sz="quarter" idx="12"/>
          </p:nvPr>
        </p:nvSpPr>
        <p:spPr/>
        <p:txBody>
          <a:bodyPr/>
          <a:lstStyle/>
          <a:p>
            <a:fld id="{760EF5EC-76C2-42CF-AF41-4D05AD7C8015}" type="slidenum">
              <a:rPr lang="en-PH" smtClean="0"/>
              <a:t>‹#›</a:t>
            </a:fld>
            <a:endParaRPr lang="en-PH"/>
          </a:p>
        </p:txBody>
      </p:sp>
    </p:spTree>
    <p:extLst>
      <p:ext uri="{BB962C8B-B14F-4D97-AF65-F5344CB8AC3E}">
        <p14:creationId xmlns:p14="http://schemas.microsoft.com/office/powerpoint/2010/main" val="2784355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6004-E1B9-EADC-9AE9-9CD9411767EA}"/>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205AC29E-1EDC-E1A6-C18D-E0972BCCCBD7}"/>
              </a:ext>
            </a:extLst>
          </p:cNvPr>
          <p:cNvSpPr>
            <a:spLocks noGrp="1"/>
          </p:cNvSpPr>
          <p:nvPr>
            <p:ph type="dt" sz="half" idx="10"/>
          </p:nvPr>
        </p:nvSpPr>
        <p:spPr/>
        <p:txBody>
          <a:bodyPr/>
          <a:lstStyle/>
          <a:p>
            <a:fld id="{EF6BBD59-E6CB-4DE2-AC0F-9001C2148394}" type="datetimeFigureOut">
              <a:rPr lang="en-PH" smtClean="0"/>
              <a:t>13/08/2024</a:t>
            </a:fld>
            <a:endParaRPr lang="en-PH"/>
          </a:p>
        </p:txBody>
      </p:sp>
      <p:sp>
        <p:nvSpPr>
          <p:cNvPr id="4" name="Footer Placeholder 3">
            <a:extLst>
              <a:ext uri="{FF2B5EF4-FFF2-40B4-BE49-F238E27FC236}">
                <a16:creationId xmlns:a16="http://schemas.microsoft.com/office/drawing/2014/main" id="{1B3883EB-5FF5-3028-325E-A505E3B3ED67}"/>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5266719A-7BC9-95A1-E6AA-4A8C8EA79288}"/>
              </a:ext>
            </a:extLst>
          </p:cNvPr>
          <p:cNvSpPr>
            <a:spLocks noGrp="1"/>
          </p:cNvSpPr>
          <p:nvPr>
            <p:ph type="sldNum" sz="quarter" idx="12"/>
          </p:nvPr>
        </p:nvSpPr>
        <p:spPr/>
        <p:txBody>
          <a:bodyPr/>
          <a:lstStyle/>
          <a:p>
            <a:fld id="{760EF5EC-76C2-42CF-AF41-4D05AD7C8015}" type="slidenum">
              <a:rPr lang="en-PH" smtClean="0"/>
              <a:t>‹#›</a:t>
            </a:fld>
            <a:endParaRPr lang="en-PH"/>
          </a:p>
        </p:txBody>
      </p:sp>
    </p:spTree>
    <p:extLst>
      <p:ext uri="{BB962C8B-B14F-4D97-AF65-F5344CB8AC3E}">
        <p14:creationId xmlns:p14="http://schemas.microsoft.com/office/powerpoint/2010/main" val="366611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26BA2B-0FF3-0E1D-2B0A-02007D9C058C}"/>
              </a:ext>
            </a:extLst>
          </p:cNvPr>
          <p:cNvSpPr>
            <a:spLocks noGrp="1"/>
          </p:cNvSpPr>
          <p:nvPr>
            <p:ph type="dt" sz="half" idx="10"/>
          </p:nvPr>
        </p:nvSpPr>
        <p:spPr/>
        <p:txBody>
          <a:bodyPr/>
          <a:lstStyle/>
          <a:p>
            <a:fld id="{EF6BBD59-E6CB-4DE2-AC0F-9001C2148394}" type="datetimeFigureOut">
              <a:rPr lang="en-PH" smtClean="0"/>
              <a:t>13/08/2024</a:t>
            </a:fld>
            <a:endParaRPr lang="en-PH"/>
          </a:p>
        </p:txBody>
      </p:sp>
      <p:sp>
        <p:nvSpPr>
          <p:cNvPr id="3" name="Footer Placeholder 2">
            <a:extLst>
              <a:ext uri="{FF2B5EF4-FFF2-40B4-BE49-F238E27FC236}">
                <a16:creationId xmlns:a16="http://schemas.microsoft.com/office/drawing/2014/main" id="{E87E2EE9-54E7-C47C-E11F-8E389585F6C5}"/>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8527720F-574C-67ED-BF82-3A64D980A45E}"/>
              </a:ext>
            </a:extLst>
          </p:cNvPr>
          <p:cNvSpPr>
            <a:spLocks noGrp="1"/>
          </p:cNvSpPr>
          <p:nvPr>
            <p:ph type="sldNum" sz="quarter" idx="12"/>
          </p:nvPr>
        </p:nvSpPr>
        <p:spPr/>
        <p:txBody>
          <a:bodyPr/>
          <a:lstStyle/>
          <a:p>
            <a:fld id="{760EF5EC-76C2-42CF-AF41-4D05AD7C8015}" type="slidenum">
              <a:rPr lang="en-PH" smtClean="0"/>
              <a:t>‹#›</a:t>
            </a:fld>
            <a:endParaRPr lang="en-PH"/>
          </a:p>
        </p:txBody>
      </p:sp>
    </p:spTree>
    <p:extLst>
      <p:ext uri="{BB962C8B-B14F-4D97-AF65-F5344CB8AC3E}">
        <p14:creationId xmlns:p14="http://schemas.microsoft.com/office/powerpoint/2010/main" val="2097090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89263-6229-EC1A-21C4-A41C30E2CB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6D1A991-E9E5-2F5B-E306-6296AFB40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50311B92-6EF7-4FAC-0663-86BF7B28D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6481E0-6701-1E14-E980-600998CC7175}"/>
              </a:ext>
            </a:extLst>
          </p:cNvPr>
          <p:cNvSpPr>
            <a:spLocks noGrp="1"/>
          </p:cNvSpPr>
          <p:nvPr>
            <p:ph type="dt" sz="half" idx="10"/>
          </p:nvPr>
        </p:nvSpPr>
        <p:spPr/>
        <p:txBody>
          <a:bodyPr/>
          <a:lstStyle/>
          <a:p>
            <a:fld id="{EF6BBD59-E6CB-4DE2-AC0F-9001C2148394}" type="datetimeFigureOut">
              <a:rPr lang="en-PH" smtClean="0"/>
              <a:t>13/08/2024</a:t>
            </a:fld>
            <a:endParaRPr lang="en-PH"/>
          </a:p>
        </p:txBody>
      </p:sp>
      <p:sp>
        <p:nvSpPr>
          <p:cNvPr id="6" name="Footer Placeholder 5">
            <a:extLst>
              <a:ext uri="{FF2B5EF4-FFF2-40B4-BE49-F238E27FC236}">
                <a16:creationId xmlns:a16="http://schemas.microsoft.com/office/drawing/2014/main" id="{B683DE06-B942-B722-6F69-C078F4EE731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5BBD77B-E5F3-AEF4-927F-59B34178A8F1}"/>
              </a:ext>
            </a:extLst>
          </p:cNvPr>
          <p:cNvSpPr>
            <a:spLocks noGrp="1"/>
          </p:cNvSpPr>
          <p:nvPr>
            <p:ph type="sldNum" sz="quarter" idx="12"/>
          </p:nvPr>
        </p:nvSpPr>
        <p:spPr/>
        <p:txBody>
          <a:bodyPr/>
          <a:lstStyle/>
          <a:p>
            <a:fld id="{760EF5EC-76C2-42CF-AF41-4D05AD7C8015}" type="slidenum">
              <a:rPr lang="en-PH" smtClean="0"/>
              <a:t>‹#›</a:t>
            </a:fld>
            <a:endParaRPr lang="en-PH"/>
          </a:p>
        </p:txBody>
      </p:sp>
    </p:spTree>
    <p:extLst>
      <p:ext uri="{BB962C8B-B14F-4D97-AF65-F5344CB8AC3E}">
        <p14:creationId xmlns:p14="http://schemas.microsoft.com/office/powerpoint/2010/main" val="886809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9F19-4246-7EAA-8786-FF5F42903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183542E-4C55-4D06-A439-5F5839FAB9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7ED7AFE6-5A08-A133-EE11-9911910E2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630DD-8D75-5FF3-BF93-34F93E6B8444}"/>
              </a:ext>
            </a:extLst>
          </p:cNvPr>
          <p:cNvSpPr>
            <a:spLocks noGrp="1"/>
          </p:cNvSpPr>
          <p:nvPr>
            <p:ph type="dt" sz="half" idx="10"/>
          </p:nvPr>
        </p:nvSpPr>
        <p:spPr/>
        <p:txBody>
          <a:bodyPr/>
          <a:lstStyle/>
          <a:p>
            <a:fld id="{EF6BBD59-E6CB-4DE2-AC0F-9001C2148394}" type="datetimeFigureOut">
              <a:rPr lang="en-PH" smtClean="0"/>
              <a:t>13/08/2024</a:t>
            </a:fld>
            <a:endParaRPr lang="en-PH"/>
          </a:p>
        </p:txBody>
      </p:sp>
      <p:sp>
        <p:nvSpPr>
          <p:cNvPr id="6" name="Footer Placeholder 5">
            <a:extLst>
              <a:ext uri="{FF2B5EF4-FFF2-40B4-BE49-F238E27FC236}">
                <a16:creationId xmlns:a16="http://schemas.microsoft.com/office/drawing/2014/main" id="{C785EBDE-39C9-0D7B-BF2B-7998D4EDB45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CE74F6D-942A-5ED5-D58C-537AD3941EE0}"/>
              </a:ext>
            </a:extLst>
          </p:cNvPr>
          <p:cNvSpPr>
            <a:spLocks noGrp="1"/>
          </p:cNvSpPr>
          <p:nvPr>
            <p:ph type="sldNum" sz="quarter" idx="12"/>
          </p:nvPr>
        </p:nvSpPr>
        <p:spPr/>
        <p:txBody>
          <a:bodyPr/>
          <a:lstStyle/>
          <a:p>
            <a:fld id="{760EF5EC-76C2-42CF-AF41-4D05AD7C8015}" type="slidenum">
              <a:rPr lang="en-PH" smtClean="0"/>
              <a:t>‹#›</a:t>
            </a:fld>
            <a:endParaRPr lang="en-PH"/>
          </a:p>
        </p:txBody>
      </p:sp>
    </p:spTree>
    <p:extLst>
      <p:ext uri="{BB962C8B-B14F-4D97-AF65-F5344CB8AC3E}">
        <p14:creationId xmlns:p14="http://schemas.microsoft.com/office/powerpoint/2010/main" val="188679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4CFA14-7580-58C6-5BC7-3B09DF346C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B994084-77DA-115A-79AA-9266B6B4F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F57B026-48D7-D2DB-B6EC-7EAD043396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6BBD59-E6CB-4DE2-AC0F-9001C2148394}" type="datetimeFigureOut">
              <a:rPr lang="en-PH" smtClean="0"/>
              <a:t>13/08/2024</a:t>
            </a:fld>
            <a:endParaRPr lang="en-PH"/>
          </a:p>
        </p:txBody>
      </p:sp>
      <p:sp>
        <p:nvSpPr>
          <p:cNvPr id="5" name="Footer Placeholder 4">
            <a:extLst>
              <a:ext uri="{FF2B5EF4-FFF2-40B4-BE49-F238E27FC236}">
                <a16:creationId xmlns:a16="http://schemas.microsoft.com/office/drawing/2014/main" id="{F8D7F1AF-FF55-F8CE-31FB-BE06B88852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PH"/>
          </a:p>
        </p:txBody>
      </p:sp>
      <p:sp>
        <p:nvSpPr>
          <p:cNvPr id="6" name="Slide Number Placeholder 5">
            <a:extLst>
              <a:ext uri="{FF2B5EF4-FFF2-40B4-BE49-F238E27FC236}">
                <a16:creationId xmlns:a16="http://schemas.microsoft.com/office/drawing/2014/main" id="{427FF862-16AB-F794-4637-8EA6EFF05C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0EF5EC-76C2-42CF-AF41-4D05AD7C8015}" type="slidenum">
              <a:rPr lang="en-PH" smtClean="0"/>
              <a:t>‹#›</a:t>
            </a:fld>
            <a:endParaRPr lang="en-PH"/>
          </a:p>
        </p:txBody>
      </p:sp>
    </p:spTree>
    <p:extLst>
      <p:ext uri="{BB962C8B-B14F-4D97-AF65-F5344CB8AC3E}">
        <p14:creationId xmlns:p14="http://schemas.microsoft.com/office/powerpoint/2010/main" val="25377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A743-F29E-F1F4-15DE-355E0459B856}"/>
              </a:ext>
            </a:extLst>
          </p:cNvPr>
          <p:cNvSpPr>
            <a:spLocks noGrp="1"/>
          </p:cNvSpPr>
          <p:nvPr>
            <p:ph type="ctrTitle"/>
          </p:nvPr>
        </p:nvSpPr>
        <p:spPr>
          <a:xfrm>
            <a:off x="1524000" y="1509224"/>
            <a:ext cx="9144000" cy="2387600"/>
          </a:xfrm>
        </p:spPr>
        <p:txBody>
          <a:bodyPr>
            <a:normAutofit/>
          </a:bodyPr>
          <a:lstStyle/>
          <a:p>
            <a:r>
              <a:rPr lang="en-PH" sz="7200" b="1" dirty="0">
                <a:solidFill>
                  <a:schemeClr val="accent2"/>
                </a:solidFill>
              </a:rPr>
              <a:t>MENDELIAN LAWS OF INHERITANCE</a:t>
            </a:r>
          </a:p>
        </p:txBody>
      </p:sp>
      <p:sp>
        <p:nvSpPr>
          <p:cNvPr id="3" name="Subtitle 2">
            <a:extLst>
              <a:ext uri="{FF2B5EF4-FFF2-40B4-BE49-F238E27FC236}">
                <a16:creationId xmlns:a16="http://schemas.microsoft.com/office/drawing/2014/main" id="{CCAE5172-E131-31B6-49CD-6D1C0D4BA440}"/>
              </a:ext>
            </a:extLst>
          </p:cNvPr>
          <p:cNvSpPr>
            <a:spLocks noGrp="1"/>
          </p:cNvSpPr>
          <p:nvPr>
            <p:ph type="subTitle" idx="1"/>
          </p:nvPr>
        </p:nvSpPr>
        <p:spPr>
          <a:xfrm>
            <a:off x="6495011" y="5542366"/>
            <a:ext cx="5375564" cy="1018309"/>
          </a:xfrm>
        </p:spPr>
        <p:txBody>
          <a:bodyPr/>
          <a:lstStyle/>
          <a:p>
            <a:r>
              <a:rPr lang="en-PH" dirty="0"/>
              <a:t>Maedel Joy V. Escote, Ph.D.</a:t>
            </a:r>
          </a:p>
        </p:txBody>
      </p:sp>
    </p:spTree>
    <p:extLst>
      <p:ext uri="{BB962C8B-B14F-4D97-AF65-F5344CB8AC3E}">
        <p14:creationId xmlns:p14="http://schemas.microsoft.com/office/powerpoint/2010/main" val="2188684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AC2396-B159-5689-6DBD-E80FEAA8895A}"/>
              </a:ext>
            </a:extLst>
          </p:cNvPr>
          <p:cNvPicPr>
            <a:picLocks noChangeAspect="1"/>
          </p:cNvPicPr>
          <p:nvPr/>
        </p:nvPicPr>
        <p:blipFill>
          <a:blip r:embed="rId2"/>
          <a:stretch>
            <a:fillRect/>
          </a:stretch>
        </p:blipFill>
        <p:spPr>
          <a:xfrm>
            <a:off x="548159" y="403460"/>
            <a:ext cx="11154403" cy="5715985"/>
          </a:xfrm>
          <a:prstGeom prst="rect">
            <a:avLst/>
          </a:prstGeom>
        </p:spPr>
      </p:pic>
    </p:spTree>
    <p:extLst>
      <p:ext uri="{BB962C8B-B14F-4D97-AF65-F5344CB8AC3E}">
        <p14:creationId xmlns:p14="http://schemas.microsoft.com/office/powerpoint/2010/main" val="133112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DA8797-F6E4-0AF2-F1B2-51642202C8B2}"/>
              </a:ext>
            </a:extLst>
          </p:cNvPr>
          <p:cNvPicPr>
            <a:picLocks noChangeAspect="1"/>
          </p:cNvPicPr>
          <p:nvPr/>
        </p:nvPicPr>
        <p:blipFill>
          <a:blip r:embed="rId2"/>
          <a:stretch>
            <a:fillRect/>
          </a:stretch>
        </p:blipFill>
        <p:spPr>
          <a:xfrm>
            <a:off x="716917" y="587212"/>
            <a:ext cx="11082360" cy="5760833"/>
          </a:xfrm>
          <a:prstGeom prst="rect">
            <a:avLst/>
          </a:prstGeom>
        </p:spPr>
      </p:pic>
    </p:spTree>
    <p:extLst>
      <p:ext uri="{BB962C8B-B14F-4D97-AF65-F5344CB8AC3E}">
        <p14:creationId xmlns:p14="http://schemas.microsoft.com/office/powerpoint/2010/main" val="1306166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06646-0275-39DC-DED5-71D9CB72AB79}"/>
              </a:ext>
            </a:extLst>
          </p:cNvPr>
          <p:cNvPicPr>
            <a:picLocks noChangeAspect="1"/>
          </p:cNvPicPr>
          <p:nvPr/>
        </p:nvPicPr>
        <p:blipFill>
          <a:blip r:embed="rId2"/>
          <a:stretch>
            <a:fillRect/>
          </a:stretch>
        </p:blipFill>
        <p:spPr>
          <a:xfrm>
            <a:off x="571021" y="455349"/>
            <a:ext cx="11061202" cy="5699266"/>
          </a:xfrm>
          <a:prstGeom prst="rect">
            <a:avLst/>
          </a:prstGeom>
        </p:spPr>
      </p:pic>
    </p:spTree>
    <p:extLst>
      <p:ext uri="{BB962C8B-B14F-4D97-AF65-F5344CB8AC3E}">
        <p14:creationId xmlns:p14="http://schemas.microsoft.com/office/powerpoint/2010/main" val="3744012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C93D1E-1AC2-026C-73A1-5E8C1E1F23C2}"/>
              </a:ext>
            </a:extLst>
          </p:cNvPr>
          <p:cNvPicPr>
            <a:picLocks noChangeAspect="1"/>
          </p:cNvPicPr>
          <p:nvPr/>
        </p:nvPicPr>
        <p:blipFill>
          <a:blip r:embed="rId2"/>
          <a:stretch>
            <a:fillRect/>
          </a:stretch>
        </p:blipFill>
        <p:spPr>
          <a:xfrm>
            <a:off x="822503" y="830355"/>
            <a:ext cx="10677835" cy="5139622"/>
          </a:xfrm>
          <a:prstGeom prst="rect">
            <a:avLst/>
          </a:prstGeom>
        </p:spPr>
      </p:pic>
    </p:spTree>
    <p:extLst>
      <p:ext uri="{BB962C8B-B14F-4D97-AF65-F5344CB8AC3E}">
        <p14:creationId xmlns:p14="http://schemas.microsoft.com/office/powerpoint/2010/main" val="348250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207A0-C514-DD31-E702-D938A42674D0}"/>
              </a:ext>
            </a:extLst>
          </p:cNvPr>
          <p:cNvPicPr>
            <a:picLocks noChangeAspect="1"/>
          </p:cNvPicPr>
          <p:nvPr/>
        </p:nvPicPr>
        <p:blipFill>
          <a:blip r:embed="rId2"/>
          <a:stretch>
            <a:fillRect/>
          </a:stretch>
        </p:blipFill>
        <p:spPr>
          <a:xfrm>
            <a:off x="1327030" y="1665152"/>
            <a:ext cx="9593016" cy="4041056"/>
          </a:xfrm>
          <a:prstGeom prst="rect">
            <a:avLst/>
          </a:prstGeom>
        </p:spPr>
      </p:pic>
      <p:sp>
        <p:nvSpPr>
          <p:cNvPr id="4" name="TextBox 3">
            <a:extLst>
              <a:ext uri="{FF2B5EF4-FFF2-40B4-BE49-F238E27FC236}">
                <a16:creationId xmlns:a16="http://schemas.microsoft.com/office/drawing/2014/main" id="{51A40C28-8F74-0476-642D-BA530988C4C8}"/>
              </a:ext>
            </a:extLst>
          </p:cNvPr>
          <p:cNvSpPr txBox="1"/>
          <p:nvPr/>
        </p:nvSpPr>
        <p:spPr>
          <a:xfrm>
            <a:off x="515389" y="714895"/>
            <a:ext cx="7049193" cy="523220"/>
          </a:xfrm>
          <a:prstGeom prst="rect">
            <a:avLst/>
          </a:prstGeom>
          <a:noFill/>
        </p:spPr>
        <p:txBody>
          <a:bodyPr wrap="square" rtlCol="0">
            <a:spAutoFit/>
          </a:bodyPr>
          <a:lstStyle/>
          <a:p>
            <a:r>
              <a:rPr lang="en-PH" sz="2800" b="1" dirty="0">
                <a:solidFill>
                  <a:schemeClr val="accent2"/>
                </a:solidFill>
              </a:rPr>
              <a:t>Pea Plant Hybridization</a:t>
            </a:r>
          </a:p>
        </p:txBody>
      </p:sp>
    </p:spTree>
    <p:extLst>
      <p:ext uri="{BB962C8B-B14F-4D97-AF65-F5344CB8AC3E}">
        <p14:creationId xmlns:p14="http://schemas.microsoft.com/office/powerpoint/2010/main" val="2176148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861291-75B7-A482-E23E-9500A9DBF94F}"/>
              </a:ext>
            </a:extLst>
          </p:cNvPr>
          <p:cNvPicPr>
            <a:picLocks noChangeAspect="1"/>
          </p:cNvPicPr>
          <p:nvPr/>
        </p:nvPicPr>
        <p:blipFill>
          <a:blip r:embed="rId2"/>
          <a:stretch>
            <a:fillRect/>
          </a:stretch>
        </p:blipFill>
        <p:spPr>
          <a:xfrm>
            <a:off x="1067743" y="1211665"/>
            <a:ext cx="8973073" cy="4434669"/>
          </a:xfrm>
          <a:prstGeom prst="rect">
            <a:avLst/>
          </a:prstGeom>
        </p:spPr>
      </p:pic>
      <p:sp>
        <p:nvSpPr>
          <p:cNvPr id="5" name="TextBox 4">
            <a:extLst>
              <a:ext uri="{FF2B5EF4-FFF2-40B4-BE49-F238E27FC236}">
                <a16:creationId xmlns:a16="http://schemas.microsoft.com/office/drawing/2014/main" id="{94A8E4D1-61E7-5D66-D419-4A468A19F685}"/>
              </a:ext>
            </a:extLst>
          </p:cNvPr>
          <p:cNvSpPr txBox="1"/>
          <p:nvPr/>
        </p:nvSpPr>
        <p:spPr>
          <a:xfrm>
            <a:off x="365760" y="448887"/>
            <a:ext cx="5020887" cy="523220"/>
          </a:xfrm>
          <a:prstGeom prst="rect">
            <a:avLst/>
          </a:prstGeom>
          <a:noFill/>
        </p:spPr>
        <p:txBody>
          <a:bodyPr wrap="square" rtlCol="0">
            <a:spAutoFit/>
          </a:bodyPr>
          <a:lstStyle/>
          <a:p>
            <a:r>
              <a:rPr lang="en-PH" sz="2800" b="1" dirty="0">
                <a:solidFill>
                  <a:schemeClr val="accent2"/>
                </a:solidFill>
              </a:rPr>
              <a:t>Challenges faced by Mendel</a:t>
            </a:r>
          </a:p>
        </p:txBody>
      </p:sp>
    </p:spTree>
    <p:extLst>
      <p:ext uri="{BB962C8B-B14F-4D97-AF65-F5344CB8AC3E}">
        <p14:creationId xmlns:p14="http://schemas.microsoft.com/office/powerpoint/2010/main" val="2109880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FB97D3-3EEF-014B-DF53-79D348547580}"/>
              </a:ext>
            </a:extLst>
          </p:cNvPr>
          <p:cNvPicPr>
            <a:picLocks noChangeAspect="1"/>
          </p:cNvPicPr>
          <p:nvPr/>
        </p:nvPicPr>
        <p:blipFill>
          <a:blip r:embed="rId2"/>
          <a:stretch>
            <a:fillRect/>
          </a:stretch>
        </p:blipFill>
        <p:spPr>
          <a:xfrm>
            <a:off x="1199038" y="1628526"/>
            <a:ext cx="8877504" cy="3910628"/>
          </a:xfrm>
          <a:prstGeom prst="rect">
            <a:avLst/>
          </a:prstGeom>
        </p:spPr>
      </p:pic>
      <p:sp>
        <p:nvSpPr>
          <p:cNvPr id="5" name="TextBox 4">
            <a:extLst>
              <a:ext uri="{FF2B5EF4-FFF2-40B4-BE49-F238E27FC236}">
                <a16:creationId xmlns:a16="http://schemas.microsoft.com/office/drawing/2014/main" id="{157BAB03-B18A-20CD-71FC-51251AF79DBD}"/>
              </a:ext>
            </a:extLst>
          </p:cNvPr>
          <p:cNvSpPr txBox="1"/>
          <p:nvPr/>
        </p:nvSpPr>
        <p:spPr>
          <a:xfrm>
            <a:off x="365760" y="448887"/>
            <a:ext cx="5020887" cy="523220"/>
          </a:xfrm>
          <a:prstGeom prst="rect">
            <a:avLst/>
          </a:prstGeom>
          <a:noFill/>
        </p:spPr>
        <p:txBody>
          <a:bodyPr wrap="square" rtlCol="0">
            <a:spAutoFit/>
          </a:bodyPr>
          <a:lstStyle/>
          <a:p>
            <a:r>
              <a:rPr lang="en-PH" sz="2800" b="1" dirty="0">
                <a:solidFill>
                  <a:schemeClr val="accent2"/>
                </a:solidFill>
              </a:rPr>
              <a:t>Challenges faced by Mendel</a:t>
            </a:r>
          </a:p>
        </p:txBody>
      </p:sp>
    </p:spTree>
    <p:extLst>
      <p:ext uri="{BB962C8B-B14F-4D97-AF65-F5344CB8AC3E}">
        <p14:creationId xmlns:p14="http://schemas.microsoft.com/office/powerpoint/2010/main" val="286114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077319-9AC8-4BA4-F9F8-8974C20B5C5A}"/>
              </a:ext>
            </a:extLst>
          </p:cNvPr>
          <p:cNvPicPr>
            <a:picLocks noChangeAspect="1"/>
          </p:cNvPicPr>
          <p:nvPr/>
        </p:nvPicPr>
        <p:blipFill>
          <a:blip r:embed="rId2"/>
          <a:stretch>
            <a:fillRect/>
          </a:stretch>
        </p:blipFill>
        <p:spPr>
          <a:xfrm>
            <a:off x="1252667" y="1633497"/>
            <a:ext cx="9289309" cy="4443278"/>
          </a:xfrm>
          <a:prstGeom prst="rect">
            <a:avLst/>
          </a:prstGeom>
        </p:spPr>
      </p:pic>
      <p:sp>
        <p:nvSpPr>
          <p:cNvPr id="5" name="TextBox 4">
            <a:extLst>
              <a:ext uri="{FF2B5EF4-FFF2-40B4-BE49-F238E27FC236}">
                <a16:creationId xmlns:a16="http://schemas.microsoft.com/office/drawing/2014/main" id="{7005E91B-EDEA-9F18-C012-AA03C7C1B018}"/>
              </a:ext>
            </a:extLst>
          </p:cNvPr>
          <p:cNvSpPr txBox="1"/>
          <p:nvPr/>
        </p:nvSpPr>
        <p:spPr>
          <a:xfrm>
            <a:off x="365760" y="448887"/>
            <a:ext cx="5020887" cy="523220"/>
          </a:xfrm>
          <a:prstGeom prst="rect">
            <a:avLst/>
          </a:prstGeom>
          <a:noFill/>
        </p:spPr>
        <p:txBody>
          <a:bodyPr wrap="square" rtlCol="0">
            <a:spAutoFit/>
          </a:bodyPr>
          <a:lstStyle/>
          <a:p>
            <a:r>
              <a:rPr lang="en-PH" sz="2800" b="1" dirty="0">
                <a:solidFill>
                  <a:schemeClr val="accent2"/>
                </a:solidFill>
              </a:rPr>
              <a:t>Challenges faced by Mendel</a:t>
            </a:r>
          </a:p>
        </p:txBody>
      </p:sp>
    </p:spTree>
    <p:extLst>
      <p:ext uri="{BB962C8B-B14F-4D97-AF65-F5344CB8AC3E}">
        <p14:creationId xmlns:p14="http://schemas.microsoft.com/office/powerpoint/2010/main" val="3350451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06061-54BB-DBFF-3580-93046BB6472C}"/>
              </a:ext>
            </a:extLst>
          </p:cNvPr>
          <p:cNvPicPr>
            <a:picLocks noChangeAspect="1"/>
          </p:cNvPicPr>
          <p:nvPr/>
        </p:nvPicPr>
        <p:blipFill>
          <a:blip r:embed="rId2"/>
          <a:stretch>
            <a:fillRect/>
          </a:stretch>
        </p:blipFill>
        <p:spPr>
          <a:xfrm>
            <a:off x="1188778" y="1525647"/>
            <a:ext cx="9388368" cy="4463105"/>
          </a:xfrm>
          <a:prstGeom prst="rect">
            <a:avLst/>
          </a:prstGeom>
        </p:spPr>
      </p:pic>
      <p:sp>
        <p:nvSpPr>
          <p:cNvPr id="6" name="TextBox 5">
            <a:extLst>
              <a:ext uri="{FF2B5EF4-FFF2-40B4-BE49-F238E27FC236}">
                <a16:creationId xmlns:a16="http://schemas.microsoft.com/office/drawing/2014/main" id="{BE41E001-224C-6F28-B47A-430DCD9CEDB2}"/>
              </a:ext>
            </a:extLst>
          </p:cNvPr>
          <p:cNvSpPr txBox="1"/>
          <p:nvPr/>
        </p:nvSpPr>
        <p:spPr>
          <a:xfrm>
            <a:off x="365760" y="448887"/>
            <a:ext cx="5020887" cy="523220"/>
          </a:xfrm>
          <a:prstGeom prst="rect">
            <a:avLst/>
          </a:prstGeom>
          <a:noFill/>
        </p:spPr>
        <p:txBody>
          <a:bodyPr wrap="square" rtlCol="0">
            <a:spAutoFit/>
          </a:bodyPr>
          <a:lstStyle/>
          <a:p>
            <a:r>
              <a:rPr lang="en-PH" sz="2800" b="1" dirty="0">
                <a:solidFill>
                  <a:schemeClr val="accent2"/>
                </a:solidFill>
              </a:rPr>
              <a:t>Challenges faced by Mendel</a:t>
            </a:r>
          </a:p>
        </p:txBody>
      </p:sp>
    </p:spTree>
    <p:extLst>
      <p:ext uri="{BB962C8B-B14F-4D97-AF65-F5344CB8AC3E}">
        <p14:creationId xmlns:p14="http://schemas.microsoft.com/office/powerpoint/2010/main" val="1595293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3E250-8F1D-855F-AFE9-020BE724AC9D}"/>
              </a:ext>
            </a:extLst>
          </p:cNvPr>
          <p:cNvPicPr>
            <a:picLocks noChangeAspect="1"/>
          </p:cNvPicPr>
          <p:nvPr/>
        </p:nvPicPr>
        <p:blipFill>
          <a:blip r:embed="rId2"/>
          <a:stretch>
            <a:fillRect/>
          </a:stretch>
        </p:blipFill>
        <p:spPr>
          <a:xfrm>
            <a:off x="1173832" y="1503079"/>
            <a:ext cx="8928530" cy="4249880"/>
          </a:xfrm>
          <a:prstGeom prst="rect">
            <a:avLst/>
          </a:prstGeom>
        </p:spPr>
      </p:pic>
      <p:sp>
        <p:nvSpPr>
          <p:cNvPr id="4" name="TextBox 3">
            <a:extLst>
              <a:ext uri="{FF2B5EF4-FFF2-40B4-BE49-F238E27FC236}">
                <a16:creationId xmlns:a16="http://schemas.microsoft.com/office/drawing/2014/main" id="{F4BBDF27-46B9-673F-77C5-649F1CC40222}"/>
              </a:ext>
            </a:extLst>
          </p:cNvPr>
          <p:cNvSpPr txBox="1"/>
          <p:nvPr/>
        </p:nvSpPr>
        <p:spPr>
          <a:xfrm>
            <a:off x="365760" y="448887"/>
            <a:ext cx="5020887" cy="523220"/>
          </a:xfrm>
          <a:prstGeom prst="rect">
            <a:avLst/>
          </a:prstGeom>
          <a:noFill/>
        </p:spPr>
        <p:txBody>
          <a:bodyPr wrap="square" rtlCol="0">
            <a:spAutoFit/>
          </a:bodyPr>
          <a:lstStyle/>
          <a:p>
            <a:r>
              <a:rPr lang="en-PH" sz="2800" b="1" dirty="0">
                <a:solidFill>
                  <a:schemeClr val="accent2"/>
                </a:solidFill>
              </a:rPr>
              <a:t>Challenges faced by Mendel</a:t>
            </a:r>
          </a:p>
        </p:txBody>
      </p:sp>
    </p:spTree>
    <p:extLst>
      <p:ext uri="{BB962C8B-B14F-4D97-AF65-F5344CB8AC3E}">
        <p14:creationId xmlns:p14="http://schemas.microsoft.com/office/powerpoint/2010/main" val="2868121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72628-62B7-FF06-8F2A-5725D113B07C}"/>
              </a:ext>
            </a:extLst>
          </p:cNvPr>
          <p:cNvPicPr>
            <a:picLocks noChangeAspect="1"/>
          </p:cNvPicPr>
          <p:nvPr/>
        </p:nvPicPr>
        <p:blipFill>
          <a:blip r:embed="rId2"/>
          <a:stretch>
            <a:fillRect/>
          </a:stretch>
        </p:blipFill>
        <p:spPr>
          <a:xfrm>
            <a:off x="676102" y="1002689"/>
            <a:ext cx="10839795" cy="5151879"/>
          </a:xfrm>
          <a:prstGeom prst="rect">
            <a:avLst/>
          </a:prstGeom>
        </p:spPr>
      </p:pic>
    </p:spTree>
    <p:extLst>
      <p:ext uri="{BB962C8B-B14F-4D97-AF65-F5344CB8AC3E}">
        <p14:creationId xmlns:p14="http://schemas.microsoft.com/office/powerpoint/2010/main" val="166350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215F6F-A279-5AE3-B5FE-DC748281EC5E}"/>
              </a:ext>
            </a:extLst>
          </p:cNvPr>
          <p:cNvPicPr>
            <a:picLocks noChangeAspect="1"/>
          </p:cNvPicPr>
          <p:nvPr/>
        </p:nvPicPr>
        <p:blipFill>
          <a:blip r:embed="rId2"/>
          <a:stretch>
            <a:fillRect/>
          </a:stretch>
        </p:blipFill>
        <p:spPr>
          <a:xfrm>
            <a:off x="1361691" y="1531800"/>
            <a:ext cx="8951686" cy="4233738"/>
          </a:xfrm>
          <a:prstGeom prst="rect">
            <a:avLst/>
          </a:prstGeom>
        </p:spPr>
      </p:pic>
      <p:sp>
        <p:nvSpPr>
          <p:cNvPr id="4" name="TextBox 3">
            <a:extLst>
              <a:ext uri="{FF2B5EF4-FFF2-40B4-BE49-F238E27FC236}">
                <a16:creationId xmlns:a16="http://schemas.microsoft.com/office/drawing/2014/main" id="{8D43332F-01A0-90E2-49F0-AC4F697ACED2}"/>
              </a:ext>
            </a:extLst>
          </p:cNvPr>
          <p:cNvSpPr txBox="1"/>
          <p:nvPr/>
        </p:nvSpPr>
        <p:spPr>
          <a:xfrm>
            <a:off x="365760" y="448887"/>
            <a:ext cx="5410786" cy="523220"/>
          </a:xfrm>
          <a:prstGeom prst="rect">
            <a:avLst/>
          </a:prstGeom>
          <a:noFill/>
        </p:spPr>
        <p:txBody>
          <a:bodyPr wrap="square" rtlCol="0">
            <a:spAutoFit/>
          </a:bodyPr>
          <a:lstStyle/>
          <a:p>
            <a:r>
              <a:rPr lang="en-PH" sz="2800" b="1" dirty="0">
                <a:solidFill>
                  <a:schemeClr val="accent2"/>
                </a:solidFill>
              </a:rPr>
              <a:t>Rediscovery of Mendel’s Work</a:t>
            </a:r>
          </a:p>
        </p:txBody>
      </p:sp>
    </p:spTree>
    <p:extLst>
      <p:ext uri="{BB962C8B-B14F-4D97-AF65-F5344CB8AC3E}">
        <p14:creationId xmlns:p14="http://schemas.microsoft.com/office/powerpoint/2010/main" val="207267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92D158-AE37-54F9-F4A4-249D0D9ED111}"/>
              </a:ext>
            </a:extLst>
          </p:cNvPr>
          <p:cNvPicPr>
            <a:picLocks noChangeAspect="1"/>
          </p:cNvPicPr>
          <p:nvPr/>
        </p:nvPicPr>
        <p:blipFill>
          <a:blip r:embed="rId2"/>
          <a:stretch>
            <a:fillRect/>
          </a:stretch>
        </p:blipFill>
        <p:spPr>
          <a:xfrm>
            <a:off x="1344992" y="1010710"/>
            <a:ext cx="9284908" cy="4470021"/>
          </a:xfrm>
          <a:prstGeom prst="rect">
            <a:avLst/>
          </a:prstGeom>
        </p:spPr>
      </p:pic>
      <p:sp>
        <p:nvSpPr>
          <p:cNvPr id="4" name="TextBox 3">
            <a:extLst>
              <a:ext uri="{FF2B5EF4-FFF2-40B4-BE49-F238E27FC236}">
                <a16:creationId xmlns:a16="http://schemas.microsoft.com/office/drawing/2014/main" id="{DBBA9036-031D-AF41-67E8-07AED3EF9C13}"/>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2167763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830555-EC9E-1CAC-FB6B-1BB85E1715F7}"/>
              </a:ext>
            </a:extLst>
          </p:cNvPr>
          <p:cNvPicPr>
            <a:picLocks noChangeAspect="1"/>
          </p:cNvPicPr>
          <p:nvPr/>
        </p:nvPicPr>
        <p:blipFill>
          <a:blip r:embed="rId2"/>
          <a:stretch>
            <a:fillRect/>
          </a:stretch>
        </p:blipFill>
        <p:spPr>
          <a:xfrm>
            <a:off x="784400" y="837975"/>
            <a:ext cx="10394432" cy="5070456"/>
          </a:xfrm>
          <a:prstGeom prst="rect">
            <a:avLst/>
          </a:prstGeom>
        </p:spPr>
      </p:pic>
      <p:sp>
        <p:nvSpPr>
          <p:cNvPr id="4" name="TextBox 3">
            <a:extLst>
              <a:ext uri="{FF2B5EF4-FFF2-40B4-BE49-F238E27FC236}">
                <a16:creationId xmlns:a16="http://schemas.microsoft.com/office/drawing/2014/main" id="{1F1EEC1C-7428-3439-2034-BA31D515F671}"/>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3392342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750949-3205-058A-B83A-6B14EE62FAE5}"/>
              </a:ext>
            </a:extLst>
          </p:cNvPr>
          <p:cNvPicPr>
            <a:picLocks noChangeAspect="1"/>
          </p:cNvPicPr>
          <p:nvPr/>
        </p:nvPicPr>
        <p:blipFill>
          <a:blip r:embed="rId2"/>
          <a:stretch>
            <a:fillRect/>
          </a:stretch>
        </p:blipFill>
        <p:spPr>
          <a:xfrm>
            <a:off x="855319" y="697997"/>
            <a:ext cx="10120886" cy="4823571"/>
          </a:xfrm>
          <a:prstGeom prst="rect">
            <a:avLst/>
          </a:prstGeom>
        </p:spPr>
      </p:pic>
      <p:sp>
        <p:nvSpPr>
          <p:cNvPr id="4" name="TextBox 3">
            <a:extLst>
              <a:ext uri="{FF2B5EF4-FFF2-40B4-BE49-F238E27FC236}">
                <a16:creationId xmlns:a16="http://schemas.microsoft.com/office/drawing/2014/main" id="{A805F736-4523-6D60-3115-817392799B86}"/>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1352872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AB07B-CFF5-FC8A-827D-F937894C8EE6}"/>
              </a:ext>
            </a:extLst>
          </p:cNvPr>
          <p:cNvPicPr>
            <a:picLocks noChangeAspect="1"/>
          </p:cNvPicPr>
          <p:nvPr/>
        </p:nvPicPr>
        <p:blipFill>
          <a:blip r:embed="rId2"/>
          <a:stretch>
            <a:fillRect/>
          </a:stretch>
        </p:blipFill>
        <p:spPr>
          <a:xfrm>
            <a:off x="1173831" y="1056719"/>
            <a:ext cx="9512967" cy="4675865"/>
          </a:xfrm>
          <a:prstGeom prst="rect">
            <a:avLst/>
          </a:prstGeom>
        </p:spPr>
      </p:pic>
      <p:sp>
        <p:nvSpPr>
          <p:cNvPr id="4" name="TextBox 3">
            <a:extLst>
              <a:ext uri="{FF2B5EF4-FFF2-40B4-BE49-F238E27FC236}">
                <a16:creationId xmlns:a16="http://schemas.microsoft.com/office/drawing/2014/main" id="{3785B217-F834-69B8-AA7D-700A32178E1B}"/>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2443931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49FC3-6836-4F1F-FAEB-9455E96C24E7}"/>
              </a:ext>
            </a:extLst>
          </p:cNvPr>
          <p:cNvPicPr>
            <a:picLocks noChangeAspect="1"/>
          </p:cNvPicPr>
          <p:nvPr/>
        </p:nvPicPr>
        <p:blipFill>
          <a:blip r:embed="rId2"/>
          <a:stretch>
            <a:fillRect/>
          </a:stretch>
        </p:blipFill>
        <p:spPr>
          <a:xfrm>
            <a:off x="1201094" y="1009243"/>
            <a:ext cx="9841349" cy="4899187"/>
          </a:xfrm>
          <a:prstGeom prst="rect">
            <a:avLst/>
          </a:prstGeom>
        </p:spPr>
      </p:pic>
      <p:sp>
        <p:nvSpPr>
          <p:cNvPr id="4" name="TextBox 3">
            <a:extLst>
              <a:ext uri="{FF2B5EF4-FFF2-40B4-BE49-F238E27FC236}">
                <a16:creationId xmlns:a16="http://schemas.microsoft.com/office/drawing/2014/main" id="{7230E0E8-73C9-0DC3-E9BA-81B54EDF449C}"/>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1609188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23C9E6-8CD4-8596-C94A-C0F38930ACA0}"/>
              </a:ext>
            </a:extLst>
          </p:cNvPr>
          <p:cNvPicPr>
            <a:picLocks noChangeAspect="1"/>
          </p:cNvPicPr>
          <p:nvPr/>
        </p:nvPicPr>
        <p:blipFill>
          <a:blip r:embed="rId2"/>
          <a:stretch>
            <a:fillRect/>
          </a:stretch>
        </p:blipFill>
        <p:spPr>
          <a:xfrm>
            <a:off x="1102902" y="844425"/>
            <a:ext cx="10310106" cy="4826614"/>
          </a:xfrm>
          <a:prstGeom prst="rect">
            <a:avLst/>
          </a:prstGeom>
        </p:spPr>
      </p:pic>
      <p:sp>
        <p:nvSpPr>
          <p:cNvPr id="4" name="TextBox 3">
            <a:extLst>
              <a:ext uri="{FF2B5EF4-FFF2-40B4-BE49-F238E27FC236}">
                <a16:creationId xmlns:a16="http://schemas.microsoft.com/office/drawing/2014/main" id="{F0C6093E-7FCB-466C-4F4F-DCB6A5BC7C30}"/>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412184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D0C6E-F133-6E62-A3C8-AF5C228F2DE0}"/>
              </a:ext>
            </a:extLst>
          </p:cNvPr>
          <p:cNvPicPr>
            <a:picLocks noChangeAspect="1"/>
          </p:cNvPicPr>
          <p:nvPr/>
        </p:nvPicPr>
        <p:blipFill>
          <a:blip r:embed="rId3"/>
          <a:stretch>
            <a:fillRect/>
          </a:stretch>
        </p:blipFill>
        <p:spPr>
          <a:xfrm>
            <a:off x="1174708" y="852044"/>
            <a:ext cx="10683121" cy="5021217"/>
          </a:xfrm>
          <a:prstGeom prst="rect">
            <a:avLst/>
          </a:prstGeom>
        </p:spPr>
      </p:pic>
      <p:sp>
        <p:nvSpPr>
          <p:cNvPr id="4" name="TextBox 3">
            <a:extLst>
              <a:ext uri="{FF2B5EF4-FFF2-40B4-BE49-F238E27FC236}">
                <a16:creationId xmlns:a16="http://schemas.microsoft.com/office/drawing/2014/main" id="{C805950C-B882-2CE9-599E-11059285FC3C}"/>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752769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395CB-1F1D-F1D1-E7C4-655D368B213B}"/>
              </a:ext>
            </a:extLst>
          </p:cNvPr>
          <p:cNvPicPr>
            <a:picLocks noChangeAspect="1"/>
          </p:cNvPicPr>
          <p:nvPr/>
        </p:nvPicPr>
        <p:blipFill>
          <a:blip r:embed="rId2"/>
          <a:stretch>
            <a:fillRect/>
          </a:stretch>
        </p:blipFill>
        <p:spPr>
          <a:xfrm>
            <a:off x="1483906" y="1000451"/>
            <a:ext cx="10364217" cy="4978318"/>
          </a:xfrm>
          <a:prstGeom prst="rect">
            <a:avLst/>
          </a:prstGeom>
        </p:spPr>
      </p:pic>
      <p:sp>
        <p:nvSpPr>
          <p:cNvPr id="4" name="TextBox 3">
            <a:extLst>
              <a:ext uri="{FF2B5EF4-FFF2-40B4-BE49-F238E27FC236}">
                <a16:creationId xmlns:a16="http://schemas.microsoft.com/office/drawing/2014/main" id="{0691620C-3520-F181-B8C8-977181F53C06}"/>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193950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5A27C2-C09F-D76D-2B5D-4BCA94774DC7}"/>
              </a:ext>
            </a:extLst>
          </p:cNvPr>
          <p:cNvPicPr>
            <a:picLocks noChangeAspect="1"/>
          </p:cNvPicPr>
          <p:nvPr/>
        </p:nvPicPr>
        <p:blipFill>
          <a:blip r:embed="rId2"/>
          <a:stretch>
            <a:fillRect/>
          </a:stretch>
        </p:blipFill>
        <p:spPr>
          <a:xfrm>
            <a:off x="1437011" y="1043443"/>
            <a:ext cx="10042985" cy="4771114"/>
          </a:xfrm>
          <a:prstGeom prst="rect">
            <a:avLst/>
          </a:prstGeom>
        </p:spPr>
      </p:pic>
      <p:sp>
        <p:nvSpPr>
          <p:cNvPr id="4" name="TextBox 3">
            <a:extLst>
              <a:ext uri="{FF2B5EF4-FFF2-40B4-BE49-F238E27FC236}">
                <a16:creationId xmlns:a16="http://schemas.microsoft.com/office/drawing/2014/main" id="{775C8FDB-01D2-D0CC-1580-1AF7E7DE8C51}"/>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153851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6C6973-1A63-5B6F-1695-BE7170410E4F}"/>
              </a:ext>
            </a:extLst>
          </p:cNvPr>
          <p:cNvPicPr>
            <a:picLocks noChangeAspect="1"/>
          </p:cNvPicPr>
          <p:nvPr/>
        </p:nvPicPr>
        <p:blipFill>
          <a:blip r:embed="rId2"/>
          <a:stretch>
            <a:fillRect/>
          </a:stretch>
        </p:blipFill>
        <p:spPr>
          <a:xfrm>
            <a:off x="332509" y="549700"/>
            <a:ext cx="11405061" cy="5419761"/>
          </a:xfrm>
          <a:prstGeom prst="rect">
            <a:avLst/>
          </a:prstGeom>
        </p:spPr>
      </p:pic>
    </p:spTree>
    <p:extLst>
      <p:ext uri="{BB962C8B-B14F-4D97-AF65-F5344CB8AC3E}">
        <p14:creationId xmlns:p14="http://schemas.microsoft.com/office/powerpoint/2010/main" val="3511995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2053F-C02B-FDD3-1DA5-FF6321D56277}"/>
              </a:ext>
            </a:extLst>
          </p:cNvPr>
          <p:cNvPicPr>
            <a:picLocks noChangeAspect="1"/>
          </p:cNvPicPr>
          <p:nvPr/>
        </p:nvPicPr>
        <p:blipFill>
          <a:blip r:embed="rId2"/>
          <a:stretch>
            <a:fillRect/>
          </a:stretch>
        </p:blipFill>
        <p:spPr>
          <a:xfrm>
            <a:off x="1365205" y="1025656"/>
            <a:ext cx="10421718" cy="4873982"/>
          </a:xfrm>
          <a:prstGeom prst="rect">
            <a:avLst/>
          </a:prstGeom>
        </p:spPr>
      </p:pic>
      <p:sp>
        <p:nvSpPr>
          <p:cNvPr id="4" name="TextBox 3">
            <a:extLst>
              <a:ext uri="{FF2B5EF4-FFF2-40B4-BE49-F238E27FC236}">
                <a16:creationId xmlns:a16="http://schemas.microsoft.com/office/drawing/2014/main" id="{525BB47D-2F30-EEDA-8944-4482BA564E1E}"/>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1927000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0823EB-CFBF-D546-DB50-D4330ECC71E8}"/>
              </a:ext>
            </a:extLst>
          </p:cNvPr>
          <p:cNvPicPr>
            <a:picLocks noChangeAspect="1"/>
          </p:cNvPicPr>
          <p:nvPr/>
        </p:nvPicPr>
        <p:blipFill>
          <a:blip r:embed="rId2"/>
          <a:stretch>
            <a:fillRect/>
          </a:stretch>
        </p:blipFill>
        <p:spPr>
          <a:xfrm>
            <a:off x="1336888" y="1069913"/>
            <a:ext cx="9905084" cy="4574748"/>
          </a:xfrm>
          <a:prstGeom prst="rect">
            <a:avLst/>
          </a:prstGeom>
        </p:spPr>
      </p:pic>
      <p:sp>
        <p:nvSpPr>
          <p:cNvPr id="4" name="TextBox 3">
            <a:extLst>
              <a:ext uri="{FF2B5EF4-FFF2-40B4-BE49-F238E27FC236}">
                <a16:creationId xmlns:a16="http://schemas.microsoft.com/office/drawing/2014/main" id="{BE5B7664-C582-8E6D-239B-B0D90FF29B6F}"/>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1684067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ED2BD-51D2-10F1-CB34-07380E59363D}"/>
              </a:ext>
            </a:extLst>
          </p:cNvPr>
          <p:cNvPicPr>
            <a:picLocks noChangeAspect="1"/>
          </p:cNvPicPr>
          <p:nvPr/>
        </p:nvPicPr>
        <p:blipFill>
          <a:blip r:embed="rId2"/>
          <a:stretch>
            <a:fillRect/>
          </a:stretch>
        </p:blipFill>
        <p:spPr>
          <a:xfrm>
            <a:off x="1309527" y="1128525"/>
            <a:ext cx="9616860" cy="4665606"/>
          </a:xfrm>
          <a:prstGeom prst="rect">
            <a:avLst/>
          </a:prstGeom>
        </p:spPr>
      </p:pic>
      <p:sp>
        <p:nvSpPr>
          <p:cNvPr id="4" name="TextBox 3">
            <a:extLst>
              <a:ext uri="{FF2B5EF4-FFF2-40B4-BE49-F238E27FC236}">
                <a16:creationId xmlns:a16="http://schemas.microsoft.com/office/drawing/2014/main" id="{CC0D673B-A887-3392-244F-7AD247E3BEFA}"/>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3455975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F6FC56-24D2-B546-D46E-2115859FEEC2}"/>
              </a:ext>
            </a:extLst>
          </p:cNvPr>
          <p:cNvPicPr>
            <a:picLocks noChangeAspect="1"/>
          </p:cNvPicPr>
          <p:nvPr/>
        </p:nvPicPr>
        <p:blipFill>
          <a:blip r:embed="rId2"/>
          <a:stretch>
            <a:fillRect/>
          </a:stretch>
        </p:blipFill>
        <p:spPr>
          <a:xfrm>
            <a:off x="1306101" y="1057892"/>
            <a:ext cx="9579798" cy="4586770"/>
          </a:xfrm>
          <a:prstGeom prst="rect">
            <a:avLst/>
          </a:prstGeom>
        </p:spPr>
      </p:pic>
      <p:sp>
        <p:nvSpPr>
          <p:cNvPr id="4" name="TextBox 3">
            <a:extLst>
              <a:ext uri="{FF2B5EF4-FFF2-40B4-BE49-F238E27FC236}">
                <a16:creationId xmlns:a16="http://schemas.microsoft.com/office/drawing/2014/main" id="{30042ED7-D8FB-88A0-BF3C-64EEFC74FCC8}"/>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623826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0F2FC-9BC9-BBC3-3001-8A05689DD2E2}"/>
              </a:ext>
            </a:extLst>
          </p:cNvPr>
          <p:cNvPicPr>
            <a:picLocks noChangeAspect="1"/>
          </p:cNvPicPr>
          <p:nvPr/>
        </p:nvPicPr>
        <p:blipFill>
          <a:blip r:embed="rId2"/>
          <a:stretch>
            <a:fillRect/>
          </a:stretch>
        </p:blipFill>
        <p:spPr>
          <a:xfrm>
            <a:off x="1224528" y="937438"/>
            <a:ext cx="10009475" cy="4777562"/>
          </a:xfrm>
          <a:prstGeom prst="rect">
            <a:avLst/>
          </a:prstGeom>
        </p:spPr>
      </p:pic>
      <p:sp>
        <p:nvSpPr>
          <p:cNvPr id="4" name="TextBox 3">
            <a:extLst>
              <a:ext uri="{FF2B5EF4-FFF2-40B4-BE49-F238E27FC236}">
                <a16:creationId xmlns:a16="http://schemas.microsoft.com/office/drawing/2014/main" id="{83371F6B-9FD7-010D-9820-7B95BEFB6D3A}"/>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508788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26B784-65F6-567D-6028-FF8D1F180473}"/>
              </a:ext>
            </a:extLst>
          </p:cNvPr>
          <p:cNvPicPr>
            <a:picLocks noChangeAspect="1"/>
          </p:cNvPicPr>
          <p:nvPr/>
        </p:nvPicPr>
        <p:blipFill>
          <a:blip r:embed="rId2"/>
          <a:stretch>
            <a:fillRect/>
          </a:stretch>
        </p:blipFill>
        <p:spPr>
          <a:xfrm>
            <a:off x="1298096" y="815113"/>
            <a:ext cx="10761414" cy="5198825"/>
          </a:xfrm>
          <a:prstGeom prst="rect">
            <a:avLst/>
          </a:prstGeom>
        </p:spPr>
      </p:pic>
      <p:sp>
        <p:nvSpPr>
          <p:cNvPr id="4" name="TextBox 3">
            <a:extLst>
              <a:ext uri="{FF2B5EF4-FFF2-40B4-BE49-F238E27FC236}">
                <a16:creationId xmlns:a16="http://schemas.microsoft.com/office/drawing/2014/main" id="{D5052ABB-D1E8-03C9-D9BB-BD9A58117424}"/>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1150743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457E14-AF34-986F-6F95-A71DD86E656F}"/>
              </a:ext>
            </a:extLst>
          </p:cNvPr>
          <p:cNvPicPr>
            <a:picLocks noChangeAspect="1"/>
          </p:cNvPicPr>
          <p:nvPr/>
        </p:nvPicPr>
        <p:blipFill>
          <a:blip r:embed="rId2"/>
          <a:stretch>
            <a:fillRect/>
          </a:stretch>
        </p:blipFill>
        <p:spPr>
          <a:xfrm>
            <a:off x="1186720" y="761769"/>
            <a:ext cx="10386040" cy="4979608"/>
          </a:xfrm>
          <a:prstGeom prst="rect">
            <a:avLst/>
          </a:prstGeom>
        </p:spPr>
      </p:pic>
      <p:sp>
        <p:nvSpPr>
          <p:cNvPr id="4" name="TextBox 3">
            <a:extLst>
              <a:ext uri="{FF2B5EF4-FFF2-40B4-BE49-F238E27FC236}">
                <a16:creationId xmlns:a16="http://schemas.microsoft.com/office/drawing/2014/main" id="{600A5388-ECAC-38FA-2769-DD84A2D9FE57}"/>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847741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3BF66-143F-E27A-86E0-438D82058A1E}"/>
              </a:ext>
            </a:extLst>
          </p:cNvPr>
          <p:cNvPicPr>
            <a:picLocks noChangeAspect="1"/>
          </p:cNvPicPr>
          <p:nvPr/>
        </p:nvPicPr>
        <p:blipFill>
          <a:blip r:embed="rId2"/>
          <a:stretch>
            <a:fillRect/>
          </a:stretch>
        </p:blipFill>
        <p:spPr>
          <a:xfrm>
            <a:off x="1305125" y="930113"/>
            <a:ext cx="10305604" cy="4881602"/>
          </a:xfrm>
          <a:prstGeom prst="rect">
            <a:avLst/>
          </a:prstGeom>
        </p:spPr>
      </p:pic>
      <p:sp>
        <p:nvSpPr>
          <p:cNvPr id="4" name="TextBox 3">
            <a:extLst>
              <a:ext uri="{FF2B5EF4-FFF2-40B4-BE49-F238E27FC236}">
                <a16:creationId xmlns:a16="http://schemas.microsoft.com/office/drawing/2014/main" id="{91D1CDF5-306C-CB4E-26ED-E46B9A296F39}"/>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1932372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63B1D-15EA-396F-46A3-1FD8D88FBE70}"/>
              </a:ext>
            </a:extLst>
          </p:cNvPr>
          <p:cNvPicPr>
            <a:picLocks noChangeAspect="1"/>
          </p:cNvPicPr>
          <p:nvPr/>
        </p:nvPicPr>
        <p:blipFill>
          <a:blip r:embed="rId2"/>
          <a:stretch>
            <a:fillRect/>
          </a:stretch>
        </p:blipFill>
        <p:spPr>
          <a:xfrm>
            <a:off x="1111694" y="815113"/>
            <a:ext cx="10277031" cy="4882302"/>
          </a:xfrm>
          <a:prstGeom prst="rect">
            <a:avLst/>
          </a:prstGeom>
        </p:spPr>
      </p:pic>
      <p:sp>
        <p:nvSpPr>
          <p:cNvPr id="4" name="TextBox 3">
            <a:extLst>
              <a:ext uri="{FF2B5EF4-FFF2-40B4-BE49-F238E27FC236}">
                <a16:creationId xmlns:a16="http://schemas.microsoft.com/office/drawing/2014/main" id="{A5CA5BB2-39E0-8AB4-553B-6C6BE6932608}"/>
              </a:ext>
            </a:extLst>
          </p:cNvPr>
          <p:cNvSpPr txBox="1"/>
          <p:nvPr/>
        </p:nvSpPr>
        <p:spPr>
          <a:xfrm>
            <a:off x="648393" y="299258"/>
            <a:ext cx="6367549" cy="584775"/>
          </a:xfrm>
          <a:prstGeom prst="rect">
            <a:avLst/>
          </a:prstGeom>
          <a:noFill/>
        </p:spPr>
        <p:txBody>
          <a:bodyPr wrap="square" rtlCol="0">
            <a:spAutoFit/>
          </a:bodyPr>
          <a:lstStyle/>
          <a:p>
            <a:r>
              <a:rPr lang="en-PH" sz="3200" b="1" dirty="0">
                <a:solidFill>
                  <a:schemeClr val="accent2"/>
                </a:solidFill>
              </a:rPr>
              <a:t>Review of Genetic Terminologies</a:t>
            </a:r>
          </a:p>
        </p:txBody>
      </p:sp>
    </p:spTree>
    <p:extLst>
      <p:ext uri="{BB962C8B-B14F-4D97-AF65-F5344CB8AC3E}">
        <p14:creationId xmlns:p14="http://schemas.microsoft.com/office/powerpoint/2010/main" val="487617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ABA12-2FD7-A40E-B794-7F3ECB9C4752}"/>
              </a:ext>
            </a:extLst>
          </p:cNvPr>
          <p:cNvPicPr>
            <a:picLocks noChangeAspect="1"/>
          </p:cNvPicPr>
          <p:nvPr/>
        </p:nvPicPr>
        <p:blipFill>
          <a:blip r:embed="rId2"/>
          <a:stretch>
            <a:fillRect/>
          </a:stretch>
        </p:blipFill>
        <p:spPr>
          <a:xfrm>
            <a:off x="1282358" y="1266094"/>
            <a:ext cx="9627284" cy="4766249"/>
          </a:xfrm>
          <a:prstGeom prst="rect">
            <a:avLst/>
          </a:prstGeom>
        </p:spPr>
      </p:pic>
      <p:sp>
        <p:nvSpPr>
          <p:cNvPr id="4" name="TextBox 3">
            <a:extLst>
              <a:ext uri="{FF2B5EF4-FFF2-40B4-BE49-F238E27FC236}">
                <a16:creationId xmlns:a16="http://schemas.microsoft.com/office/drawing/2014/main" id="{B1CFE972-494A-BB48-5FCC-36CE117861A9}"/>
              </a:ext>
            </a:extLst>
          </p:cNvPr>
          <p:cNvSpPr txBox="1"/>
          <p:nvPr/>
        </p:nvSpPr>
        <p:spPr>
          <a:xfrm>
            <a:off x="532015" y="502491"/>
            <a:ext cx="5563985" cy="646331"/>
          </a:xfrm>
          <a:prstGeom prst="rect">
            <a:avLst/>
          </a:prstGeom>
          <a:noFill/>
        </p:spPr>
        <p:txBody>
          <a:bodyPr wrap="square" rtlCol="0">
            <a:spAutoFit/>
          </a:bodyPr>
          <a:lstStyle/>
          <a:p>
            <a:r>
              <a:rPr lang="en-PH" sz="3600" b="1" dirty="0">
                <a:solidFill>
                  <a:schemeClr val="accent2"/>
                </a:solidFill>
              </a:rPr>
              <a:t>Pea Plant Characters</a:t>
            </a:r>
          </a:p>
        </p:txBody>
      </p:sp>
    </p:spTree>
    <p:extLst>
      <p:ext uri="{BB962C8B-B14F-4D97-AF65-F5344CB8AC3E}">
        <p14:creationId xmlns:p14="http://schemas.microsoft.com/office/powerpoint/2010/main" val="1999230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1762DD-4C1F-DFAE-18E9-BFFFEB5E664D}"/>
              </a:ext>
            </a:extLst>
          </p:cNvPr>
          <p:cNvPicPr>
            <a:picLocks noChangeAspect="1"/>
          </p:cNvPicPr>
          <p:nvPr/>
        </p:nvPicPr>
        <p:blipFill>
          <a:blip r:embed="rId2"/>
          <a:stretch>
            <a:fillRect/>
          </a:stretch>
        </p:blipFill>
        <p:spPr>
          <a:xfrm>
            <a:off x="1133504" y="1000884"/>
            <a:ext cx="10236296" cy="4438998"/>
          </a:xfrm>
          <a:prstGeom prst="rect">
            <a:avLst/>
          </a:prstGeom>
        </p:spPr>
      </p:pic>
    </p:spTree>
    <p:extLst>
      <p:ext uri="{BB962C8B-B14F-4D97-AF65-F5344CB8AC3E}">
        <p14:creationId xmlns:p14="http://schemas.microsoft.com/office/powerpoint/2010/main" val="456243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8A809-EDD1-EB4D-1440-6F08AD704C90}"/>
              </a:ext>
            </a:extLst>
          </p:cNvPr>
          <p:cNvSpPr>
            <a:spLocks noGrp="1"/>
          </p:cNvSpPr>
          <p:nvPr>
            <p:ph type="title"/>
          </p:nvPr>
        </p:nvSpPr>
        <p:spPr/>
        <p:txBody>
          <a:bodyPr>
            <a:normAutofit fontScale="90000"/>
          </a:bodyPr>
          <a:lstStyle/>
          <a:p>
            <a:pPr algn="ctr"/>
            <a:r>
              <a:rPr lang="en-PH" sz="11500" dirty="0">
                <a:solidFill>
                  <a:schemeClr val="accent2"/>
                </a:solidFill>
              </a:rPr>
              <a:t>Monohybrid Cross</a:t>
            </a:r>
          </a:p>
        </p:txBody>
      </p:sp>
    </p:spTree>
    <p:extLst>
      <p:ext uri="{BB962C8B-B14F-4D97-AF65-F5344CB8AC3E}">
        <p14:creationId xmlns:p14="http://schemas.microsoft.com/office/powerpoint/2010/main" val="246061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5720-FE96-3F68-B692-438381BA970F}"/>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C2C58E4A-B694-BF16-7133-E7D2C5CD8F92}"/>
              </a:ext>
            </a:extLst>
          </p:cNvPr>
          <p:cNvPicPr>
            <a:picLocks noGrp="1" noChangeAspect="1"/>
          </p:cNvPicPr>
          <p:nvPr>
            <p:ph idx="1"/>
          </p:nvPr>
        </p:nvPicPr>
        <p:blipFill>
          <a:blip r:embed="rId2"/>
          <a:stretch>
            <a:fillRect/>
          </a:stretch>
        </p:blipFill>
        <p:spPr>
          <a:xfrm>
            <a:off x="1696915" y="1927528"/>
            <a:ext cx="8500650" cy="4007280"/>
          </a:xfrm>
        </p:spPr>
      </p:pic>
    </p:spTree>
    <p:extLst>
      <p:ext uri="{BB962C8B-B14F-4D97-AF65-F5344CB8AC3E}">
        <p14:creationId xmlns:p14="http://schemas.microsoft.com/office/powerpoint/2010/main" val="1861561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DBC1-9C08-A746-BA2A-AE9E86602F17}"/>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65F657AD-0179-6E93-DE74-7AEFA6AC4D04}"/>
              </a:ext>
            </a:extLst>
          </p:cNvPr>
          <p:cNvPicPr>
            <a:picLocks noGrp="1" noChangeAspect="1"/>
          </p:cNvPicPr>
          <p:nvPr>
            <p:ph idx="1"/>
          </p:nvPr>
        </p:nvPicPr>
        <p:blipFill>
          <a:blip r:embed="rId2"/>
          <a:stretch>
            <a:fillRect/>
          </a:stretch>
        </p:blipFill>
        <p:spPr>
          <a:xfrm>
            <a:off x="1705707" y="1944304"/>
            <a:ext cx="8685935" cy="4069633"/>
          </a:xfrm>
        </p:spPr>
      </p:pic>
    </p:spTree>
    <p:extLst>
      <p:ext uri="{BB962C8B-B14F-4D97-AF65-F5344CB8AC3E}">
        <p14:creationId xmlns:p14="http://schemas.microsoft.com/office/powerpoint/2010/main" val="419218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9449C-04B2-86FD-3D91-660F7DB9952D}"/>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B7BC8B35-0673-9FC1-6143-55BF6227447B}"/>
              </a:ext>
            </a:extLst>
          </p:cNvPr>
          <p:cNvPicPr>
            <a:picLocks noGrp="1" noChangeAspect="1"/>
          </p:cNvPicPr>
          <p:nvPr>
            <p:ph idx="1"/>
          </p:nvPr>
        </p:nvPicPr>
        <p:blipFill>
          <a:blip r:embed="rId2"/>
          <a:stretch>
            <a:fillRect/>
          </a:stretch>
        </p:blipFill>
        <p:spPr>
          <a:xfrm>
            <a:off x="1872762" y="2091346"/>
            <a:ext cx="8537465" cy="3861045"/>
          </a:xfrm>
        </p:spPr>
      </p:pic>
    </p:spTree>
    <p:extLst>
      <p:ext uri="{BB962C8B-B14F-4D97-AF65-F5344CB8AC3E}">
        <p14:creationId xmlns:p14="http://schemas.microsoft.com/office/powerpoint/2010/main" val="372547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7DF7A-129E-B682-026E-A0753374487B}"/>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DE3BDC26-A615-9446-3080-EB16AF976312}"/>
              </a:ext>
            </a:extLst>
          </p:cNvPr>
          <p:cNvPicPr>
            <a:picLocks noGrp="1" noChangeAspect="1"/>
          </p:cNvPicPr>
          <p:nvPr>
            <p:ph idx="1"/>
          </p:nvPr>
        </p:nvPicPr>
        <p:blipFill>
          <a:blip r:embed="rId2"/>
          <a:stretch>
            <a:fillRect/>
          </a:stretch>
        </p:blipFill>
        <p:spPr>
          <a:xfrm>
            <a:off x="1740877" y="2092529"/>
            <a:ext cx="8566108" cy="3754356"/>
          </a:xfrm>
        </p:spPr>
      </p:pic>
    </p:spTree>
    <p:extLst>
      <p:ext uri="{BB962C8B-B14F-4D97-AF65-F5344CB8AC3E}">
        <p14:creationId xmlns:p14="http://schemas.microsoft.com/office/powerpoint/2010/main" val="1387806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F37F-C6F6-B33C-CDE9-226A0B9CC554}"/>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FCB022A1-B3D4-9349-57A2-17A7565C3E3E}"/>
              </a:ext>
            </a:extLst>
          </p:cNvPr>
          <p:cNvPicPr>
            <a:picLocks noGrp="1" noChangeAspect="1"/>
          </p:cNvPicPr>
          <p:nvPr>
            <p:ph idx="1"/>
          </p:nvPr>
        </p:nvPicPr>
        <p:blipFill>
          <a:blip r:embed="rId2"/>
          <a:stretch>
            <a:fillRect/>
          </a:stretch>
        </p:blipFill>
        <p:spPr>
          <a:xfrm>
            <a:off x="1740877" y="1883606"/>
            <a:ext cx="8476139" cy="4121539"/>
          </a:xfrm>
        </p:spPr>
      </p:pic>
    </p:spTree>
    <p:extLst>
      <p:ext uri="{BB962C8B-B14F-4D97-AF65-F5344CB8AC3E}">
        <p14:creationId xmlns:p14="http://schemas.microsoft.com/office/powerpoint/2010/main" val="736684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4E81-407A-337A-A12A-EC29ECD42233}"/>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6B4E3A81-EA86-EF8E-115C-B9FC5252E78A}"/>
              </a:ext>
            </a:extLst>
          </p:cNvPr>
          <p:cNvPicPr>
            <a:picLocks noGrp="1" noChangeAspect="1"/>
          </p:cNvPicPr>
          <p:nvPr>
            <p:ph idx="1"/>
          </p:nvPr>
        </p:nvPicPr>
        <p:blipFill>
          <a:blip r:embed="rId2"/>
          <a:stretch>
            <a:fillRect/>
          </a:stretch>
        </p:blipFill>
        <p:spPr>
          <a:xfrm>
            <a:off x="1711300" y="1907931"/>
            <a:ext cx="8294345" cy="3910026"/>
          </a:xfrm>
        </p:spPr>
      </p:pic>
    </p:spTree>
    <p:extLst>
      <p:ext uri="{BB962C8B-B14F-4D97-AF65-F5344CB8AC3E}">
        <p14:creationId xmlns:p14="http://schemas.microsoft.com/office/powerpoint/2010/main" val="370570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0FE3E-A048-B2FE-16F2-405496A004B4}"/>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994E88B9-C336-9A14-6070-95A337067740}"/>
              </a:ext>
            </a:extLst>
          </p:cNvPr>
          <p:cNvPicPr>
            <a:picLocks noGrp="1" noChangeAspect="1"/>
          </p:cNvPicPr>
          <p:nvPr>
            <p:ph idx="1"/>
          </p:nvPr>
        </p:nvPicPr>
        <p:blipFill>
          <a:blip r:embed="rId2"/>
          <a:stretch>
            <a:fillRect/>
          </a:stretch>
        </p:blipFill>
        <p:spPr>
          <a:xfrm>
            <a:off x="1811214" y="2000522"/>
            <a:ext cx="8274899" cy="3863947"/>
          </a:xfrm>
        </p:spPr>
      </p:pic>
    </p:spTree>
    <p:extLst>
      <p:ext uri="{BB962C8B-B14F-4D97-AF65-F5344CB8AC3E}">
        <p14:creationId xmlns:p14="http://schemas.microsoft.com/office/powerpoint/2010/main" val="1604497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9DAE9-753B-12AD-F241-DA4A079139A2}"/>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CE721232-E567-3DC2-DDAB-A318D085896E}"/>
              </a:ext>
            </a:extLst>
          </p:cNvPr>
          <p:cNvPicPr>
            <a:picLocks noGrp="1" noChangeAspect="1"/>
          </p:cNvPicPr>
          <p:nvPr>
            <p:ph idx="1"/>
          </p:nvPr>
        </p:nvPicPr>
        <p:blipFill>
          <a:blip r:embed="rId2"/>
          <a:stretch>
            <a:fillRect/>
          </a:stretch>
        </p:blipFill>
        <p:spPr>
          <a:xfrm>
            <a:off x="1738459" y="1916724"/>
            <a:ext cx="8325798" cy="3982914"/>
          </a:xfrm>
        </p:spPr>
      </p:pic>
    </p:spTree>
    <p:extLst>
      <p:ext uri="{BB962C8B-B14F-4D97-AF65-F5344CB8AC3E}">
        <p14:creationId xmlns:p14="http://schemas.microsoft.com/office/powerpoint/2010/main" val="854920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317D-E36C-9E83-009A-231A7B0D0D8A}"/>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7649860F-3545-E7D3-E67E-44D6B103EE86}"/>
              </a:ext>
            </a:extLst>
          </p:cNvPr>
          <p:cNvPicPr>
            <a:picLocks noGrp="1" noChangeAspect="1"/>
          </p:cNvPicPr>
          <p:nvPr>
            <p:ph idx="1"/>
          </p:nvPr>
        </p:nvPicPr>
        <p:blipFill>
          <a:blip r:embed="rId2"/>
          <a:stretch>
            <a:fillRect/>
          </a:stretch>
        </p:blipFill>
        <p:spPr>
          <a:xfrm>
            <a:off x="1367452" y="2004646"/>
            <a:ext cx="9349226" cy="3947746"/>
          </a:xfrm>
        </p:spPr>
      </p:pic>
    </p:spTree>
    <p:extLst>
      <p:ext uri="{BB962C8B-B14F-4D97-AF65-F5344CB8AC3E}">
        <p14:creationId xmlns:p14="http://schemas.microsoft.com/office/powerpoint/2010/main" val="301903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5A83C-6729-88EA-22BF-3121D8601140}"/>
              </a:ext>
            </a:extLst>
          </p:cNvPr>
          <p:cNvPicPr>
            <a:picLocks noChangeAspect="1"/>
          </p:cNvPicPr>
          <p:nvPr/>
        </p:nvPicPr>
        <p:blipFill>
          <a:blip r:embed="rId2"/>
          <a:stretch>
            <a:fillRect/>
          </a:stretch>
        </p:blipFill>
        <p:spPr>
          <a:xfrm>
            <a:off x="588752" y="1080655"/>
            <a:ext cx="10995001" cy="4854632"/>
          </a:xfrm>
          <a:prstGeom prst="rect">
            <a:avLst/>
          </a:prstGeom>
        </p:spPr>
      </p:pic>
    </p:spTree>
    <p:extLst>
      <p:ext uri="{BB962C8B-B14F-4D97-AF65-F5344CB8AC3E}">
        <p14:creationId xmlns:p14="http://schemas.microsoft.com/office/powerpoint/2010/main" val="1085433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6B72-73B8-5E15-52DF-0003F2CC8C60}"/>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B4272E53-7C1E-5ECF-5AEA-F65F19574AC1}"/>
              </a:ext>
            </a:extLst>
          </p:cNvPr>
          <p:cNvPicPr>
            <a:picLocks noGrp="1" noChangeAspect="1"/>
          </p:cNvPicPr>
          <p:nvPr>
            <p:ph idx="1"/>
          </p:nvPr>
        </p:nvPicPr>
        <p:blipFill>
          <a:blip r:embed="rId2"/>
          <a:stretch>
            <a:fillRect/>
          </a:stretch>
        </p:blipFill>
        <p:spPr>
          <a:xfrm>
            <a:off x="1733922" y="1855177"/>
            <a:ext cx="8488608" cy="4176345"/>
          </a:xfrm>
        </p:spPr>
      </p:pic>
    </p:spTree>
    <p:extLst>
      <p:ext uri="{BB962C8B-B14F-4D97-AF65-F5344CB8AC3E}">
        <p14:creationId xmlns:p14="http://schemas.microsoft.com/office/powerpoint/2010/main" val="515877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FD4E-B0CF-4077-11BC-5954517E27E9}"/>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741D212B-3E61-B715-36AC-F3AE47267478}"/>
              </a:ext>
            </a:extLst>
          </p:cNvPr>
          <p:cNvPicPr>
            <a:picLocks noGrp="1" noChangeAspect="1"/>
          </p:cNvPicPr>
          <p:nvPr>
            <p:ph idx="1"/>
          </p:nvPr>
        </p:nvPicPr>
        <p:blipFill>
          <a:blip r:embed="rId2"/>
          <a:stretch>
            <a:fillRect/>
          </a:stretch>
        </p:blipFill>
        <p:spPr>
          <a:xfrm>
            <a:off x="1863969" y="1907028"/>
            <a:ext cx="8494566" cy="4203626"/>
          </a:xfrm>
        </p:spPr>
      </p:pic>
    </p:spTree>
    <p:extLst>
      <p:ext uri="{BB962C8B-B14F-4D97-AF65-F5344CB8AC3E}">
        <p14:creationId xmlns:p14="http://schemas.microsoft.com/office/powerpoint/2010/main" val="2544587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8DF3-75A6-BDFB-0E9F-CA9ED5C27676}"/>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602EE254-346D-A198-C849-2B64F624C206}"/>
              </a:ext>
            </a:extLst>
          </p:cNvPr>
          <p:cNvPicPr>
            <a:picLocks noGrp="1" noChangeAspect="1"/>
          </p:cNvPicPr>
          <p:nvPr>
            <p:ph idx="1"/>
          </p:nvPr>
        </p:nvPicPr>
        <p:blipFill>
          <a:blip r:embed="rId2"/>
          <a:stretch>
            <a:fillRect/>
          </a:stretch>
        </p:blipFill>
        <p:spPr>
          <a:xfrm>
            <a:off x="1568339" y="1881554"/>
            <a:ext cx="9051931" cy="4237892"/>
          </a:xfrm>
        </p:spPr>
      </p:pic>
    </p:spTree>
    <p:extLst>
      <p:ext uri="{BB962C8B-B14F-4D97-AF65-F5344CB8AC3E}">
        <p14:creationId xmlns:p14="http://schemas.microsoft.com/office/powerpoint/2010/main" val="4198496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D5DF-09AF-19F7-2018-A57F7F6FD7D6}"/>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0C799C8F-2921-4394-7981-8D1B038382D0}"/>
              </a:ext>
            </a:extLst>
          </p:cNvPr>
          <p:cNvPicPr>
            <a:picLocks noGrp="1" noChangeAspect="1"/>
          </p:cNvPicPr>
          <p:nvPr>
            <p:ph idx="1"/>
          </p:nvPr>
        </p:nvPicPr>
        <p:blipFill>
          <a:blip r:embed="rId2"/>
          <a:stretch>
            <a:fillRect/>
          </a:stretch>
        </p:blipFill>
        <p:spPr>
          <a:xfrm>
            <a:off x="1735548" y="2022231"/>
            <a:ext cx="8985092" cy="4132384"/>
          </a:xfrm>
        </p:spPr>
      </p:pic>
    </p:spTree>
    <p:extLst>
      <p:ext uri="{BB962C8B-B14F-4D97-AF65-F5344CB8AC3E}">
        <p14:creationId xmlns:p14="http://schemas.microsoft.com/office/powerpoint/2010/main" val="39764211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C88B-8ED9-AACE-D2E1-36F220874F12}"/>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C863635A-D442-A7FF-CF7C-570C4A4D8239}"/>
              </a:ext>
            </a:extLst>
          </p:cNvPr>
          <p:cNvPicPr>
            <a:picLocks noGrp="1" noChangeAspect="1"/>
          </p:cNvPicPr>
          <p:nvPr>
            <p:ph idx="1"/>
          </p:nvPr>
        </p:nvPicPr>
        <p:blipFill>
          <a:blip r:embed="rId2"/>
          <a:stretch>
            <a:fillRect/>
          </a:stretch>
        </p:blipFill>
        <p:spPr>
          <a:xfrm>
            <a:off x="1634511" y="1916723"/>
            <a:ext cx="9070122" cy="4237892"/>
          </a:xfrm>
        </p:spPr>
      </p:pic>
    </p:spTree>
    <p:extLst>
      <p:ext uri="{BB962C8B-B14F-4D97-AF65-F5344CB8AC3E}">
        <p14:creationId xmlns:p14="http://schemas.microsoft.com/office/powerpoint/2010/main" val="98059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3B36-08B5-4ED8-0FDE-78541F00741D}"/>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390448C8-19C2-0B77-D36C-8AC6858A82A9}"/>
              </a:ext>
            </a:extLst>
          </p:cNvPr>
          <p:cNvPicPr>
            <a:picLocks noGrp="1" noChangeAspect="1"/>
          </p:cNvPicPr>
          <p:nvPr>
            <p:ph idx="1"/>
          </p:nvPr>
        </p:nvPicPr>
        <p:blipFill>
          <a:blip r:embed="rId2"/>
          <a:stretch>
            <a:fillRect/>
          </a:stretch>
        </p:blipFill>
        <p:spPr>
          <a:xfrm>
            <a:off x="1442304" y="1767254"/>
            <a:ext cx="9084304" cy="4360984"/>
          </a:xfrm>
        </p:spPr>
      </p:pic>
    </p:spTree>
    <p:extLst>
      <p:ext uri="{BB962C8B-B14F-4D97-AF65-F5344CB8AC3E}">
        <p14:creationId xmlns:p14="http://schemas.microsoft.com/office/powerpoint/2010/main" val="2033872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50B93-7DCA-D9B8-E9CB-37C8F4D26515}"/>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102B5454-FE66-1B5D-495D-035F92EF8DE0}"/>
              </a:ext>
            </a:extLst>
          </p:cNvPr>
          <p:cNvPicPr>
            <a:picLocks noGrp="1" noChangeAspect="1"/>
          </p:cNvPicPr>
          <p:nvPr>
            <p:ph idx="1"/>
          </p:nvPr>
        </p:nvPicPr>
        <p:blipFill>
          <a:blip r:embed="rId2"/>
          <a:stretch>
            <a:fillRect/>
          </a:stretch>
        </p:blipFill>
        <p:spPr>
          <a:xfrm>
            <a:off x="1145702" y="1690688"/>
            <a:ext cx="10288322" cy="4802187"/>
          </a:xfrm>
        </p:spPr>
      </p:pic>
    </p:spTree>
    <p:extLst>
      <p:ext uri="{BB962C8B-B14F-4D97-AF65-F5344CB8AC3E}">
        <p14:creationId xmlns:p14="http://schemas.microsoft.com/office/powerpoint/2010/main" val="393886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894C-A476-2A87-57B5-9CF4417CA56D}"/>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645F650B-EF98-EF14-669B-6B793477CD6D}"/>
              </a:ext>
            </a:extLst>
          </p:cNvPr>
          <p:cNvPicPr>
            <a:picLocks noGrp="1" noChangeAspect="1"/>
          </p:cNvPicPr>
          <p:nvPr>
            <p:ph idx="1"/>
          </p:nvPr>
        </p:nvPicPr>
        <p:blipFill>
          <a:blip r:embed="rId2"/>
          <a:stretch>
            <a:fillRect/>
          </a:stretch>
        </p:blipFill>
        <p:spPr>
          <a:xfrm>
            <a:off x="1312640" y="1690688"/>
            <a:ext cx="9386726" cy="4534266"/>
          </a:xfrm>
        </p:spPr>
      </p:pic>
    </p:spTree>
    <p:extLst>
      <p:ext uri="{BB962C8B-B14F-4D97-AF65-F5344CB8AC3E}">
        <p14:creationId xmlns:p14="http://schemas.microsoft.com/office/powerpoint/2010/main" val="2437853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5B2C-1B53-34FE-21D6-0149A9D6BD46}"/>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1B7646A4-8FFA-38B0-73F9-0654400A190B}"/>
              </a:ext>
            </a:extLst>
          </p:cNvPr>
          <p:cNvPicPr>
            <a:picLocks noGrp="1" noChangeAspect="1"/>
          </p:cNvPicPr>
          <p:nvPr>
            <p:ph idx="1"/>
          </p:nvPr>
        </p:nvPicPr>
        <p:blipFill>
          <a:blip r:embed="rId2"/>
          <a:stretch>
            <a:fillRect/>
          </a:stretch>
        </p:blipFill>
        <p:spPr>
          <a:xfrm>
            <a:off x="1653161" y="1855177"/>
            <a:ext cx="9600849" cy="4637698"/>
          </a:xfrm>
        </p:spPr>
      </p:pic>
    </p:spTree>
    <p:extLst>
      <p:ext uri="{BB962C8B-B14F-4D97-AF65-F5344CB8AC3E}">
        <p14:creationId xmlns:p14="http://schemas.microsoft.com/office/powerpoint/2010/main" val="2841861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FBCF-73E1-67BC-6668-BF85F43F3BC4}"/>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B719BD30-CDE9-A4EF-9B41-82F085AA11E2}"/>
              </a:ext>
            </a:extLst>
          </p:cNvPr>
          <p:cNvPicPr>
            <a:picLocks noGrp="1" noChangeAspect="1"/>
          </p:cNvPicPr>
          <p:nvPr>
            <p:ph idx="1"/>
          </p:nvPr>
        </p:nvPicPr>
        <p:blipFill>
          <a:blip r:embed="rId2"/>
          <a:stretch>
            <a:fillRect/>
          </a:stretch>
        </p:blipFill>
        <p:spPr>
          <a:xfrm>
            <a:off x="1385085" y="1802423"/>
            <a:ext cx="9569121" cy="4466492"/>
          </a:xfrm>
        </p:spPr>
      </p:pic>
    </p:spTree>
    <p:extLst>
      <p:ext uri="{BB962C8B-B14F-4D97-AF65-F5344CB8AC3E}">
        <p14:creationId xmlns:p14="http://schemas.microsoft.com/office/powerpoint/2010/main" val="1310601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34CA5-E52B-5084-B0EF-84555633CCCC}"/>
              </a:ext>
            </a:extLst>
          </p:cNvPr>
          <p:cNvPicPr>
            <a:picLocks noChangeAspect="1"/>
          </p:cNvPicPr>
          <p:nvPr/>
        </p:nvPicPr>
        <p:blipFill>
          <a:blip r:embed="rId2"/>
          <a:stretch>
            <a:fillRect/>
          </a:stretch>
        </p:blipFill>
        <p:spPr>
          <a:xfrm>
            <a:off x="365225" y="677008"/>
            <a:ext cx="11278409" cy="5547946"/>
          </a:xfrm>
          <a:prstGeom prst="rect">
            <a:avLst/>
          </a:prstGeom>
        </p:spPr>
      </p:pic>
    </p:spTree>
    <p:extLst>
      <p:ext uri="{BB962C8B-B14F-4D97-AF65-F5344CB8AC3E}">
        <p14:creationId xmlns:p14="http://schemas.microsoft.com/office/powerpoint/2010/main" val="448818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CF071-EAA1-CEB9-719D-3B732ACC8620}"/>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95F202AB-1EB5-5536-00C3-FAC53F566D15}"/>
              </a:ext>
            </a:extLst>
          </p:cNvPr>
          <p:cNvPicPr>
            <a:picLocks noGrp="1" noChangeAspect="1"/>
          </p:cNvPicPr>
          <p:nvPr>
            <p:ph idx="1"/>
          </p:nvPr>
        </p:nvPicPr>
        <p:blipFill>
          <a:blip r:embed="rId2"/>
          <a:stretch>
            <a:fillRect/>
          </a:stretch>
        </p:blipFill>
        <p:spPr>
          <a:xfrm>
            <a:off x="1325805" y="1890346"/>
            <a:ext cx="9596407" cy="4246685"/>
          </a:xfrm>
        </p:spPr>
      </p:pic>
    </p:spTree>
    <p:extLst>
      <p:ext uri="{BB962C8B-B14F-4D97-AF65-F5344CB8AC3E}">
        <p14:creationId xmlns:p14="http://schemas.microsoft.com/office/powerpoint/2010/main" val="4127782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B745-88D1-470E-819B-E5483F00D349}"/>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87F81557-C557-5580-0811-DA4940F0B837}"/>
              </a:ext>
            </a:extLst>
          </p:cNvPr>
          <p:cNvPicPr>
            <a:picLocks noGrp="1" noChangeAspect="1"/>
          </p:cNvPicPr>
          <p:nvPr>
            <p:ph idx="1"/>
          </p:nvPr>
        </p:nvPicPr>
        <p:blipFill>
          <a:blip r:embed="rId2"/>
          <a:stretch>
            <a:fillRect/>
          </a:stretch>
        </p:blipFill>
        <p:spPr>
          <a:xfrm>
            <a:off x="1708411" y="1907931"/>
            <a:ext cx="8939782" cy="4211515"/>
          </a:xfrm>
        </p:spPr>
      </p:pic>
    </p:spTree>
    <p:extLst>
      <p:ext uri="{BB962C8B-B14F-4D97-AF65-F5344CB8AC3E}">
        <p14:creationId xmlns:p14="http://schemas.microsoft.com/office/powerpoint/2010/main" val="1465744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CA607-762E-B6E1-5FDC-3F95C6647B1D}"/>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E96919EC-E414-F193-F2C4-9C682DAC1FD7}"/>
              </a:ext>
            </a:extLst>
          </p:cNvPr>
          <p:cNvPicPr>
            <a:picLocks noGrp="1" noChangeAspect="1"/>
          </p:cNvPicPr>
          <p:nvPr>
            <p:ph idx="1"/>
          </p:nvPr>
        </p:nvPicPr>
        <p:blipFill>
          <a:blip r:embed="rId2"/>
          <a:stretch>
            <a:fillRect/>
          </a:stretch>
        </p:blipFill>
        <p:spPr>
          <a:xfrm>
            <a:off x="1731564" y="1872762"/>
            <a:ext cx="8509282" cy="4149969"/>
          </a:xfrm>
        </p:spPr>
      </p:pic>
    </p:spTree>
    <p:extLst>
      <p:ext uri="{BB962C8B-B14F-4D97-AF65-F5344CB8AC3E}">
        <p14:creationId xmlns:p14="http://schemas.microsoft.com/office/powerpoint/2010/main" val="2996072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455B-A0C5-EC95-3CC8-4A684434F17D}"/>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D8C3E802-BCAC-FC47-1061-F0C20B76EDF6}"/>
              </a:ext>
            </a:extLst>
          </p:cNvPr>
          <p:cNvPicPr>
            <a:picLocks noGrp="1" noChangeAspect="1"/>
          </p:cNvPicPr>
          <p:nvPr>
            <p:ph idx="1"/>
          </p:nvPr>
        </p:nvPicPr>
        <p:blipFill>
          <a:blip r:embed="rId2"/>
          <a:stretch>
            <a:fillRect/>
          </a:stretch>
        </p:blipFill>
        <p:spPr>
          <a:xfrm>
            <a:off x="1888583" y="1872762"/>
            <a:ext cx="8394318" cy="4246684"/>
          </a:xfrm>
        </p:spPr>
      </p:pic>
    </p:spTree>
    <p:extLst>
      <p:ext uri="{BB962C8B-B14F-4D97-AF65-F5344CB8AC3E}">
        <p14:creationId xmlns:p14="http://schemas.microsoft.com/office/powerpoint/2010/main" val="610769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1AA2-5839-5065-1B22-5202AEA5E382}"/>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C460F559-2A0D-A0B3-0664-0C6DBCDFA87D}"/>
              </a:ext>
            </a:extLst>
          </p:cNvPr>
          <p:cNvPicPr>
            <a:picLocks noGrp="1" noChangeAspect="1"/>
          </p:cNvPicPr>
          <p:nvPr>
            <p:ph idx="1"/>
          </p:nvPr>
        </p:nvPicPr>
        <p:blipFill>
          <a:blip r:embed="rId2"/>
          <a:stretch>
            <a:fillRect/>
          </a:stretch>
        </p:blipFill>
        <p:spPr>
          <a:xfrm>
            <a:off x="1224240" y="1690688"/>
            <a:ext cx="9282129" cy="4402381"/>
          </a:xfrm>
        </p:spPr>
      </p:pic>
    </p:spTree>
    <p:extLst>
      <p:ext uri="{BB962C8B-B14F-4D97-AF65-F5344CB8AC3E}">
        <p14:creationId xmlns:p14="http://schemas.microsoft.com/office/powerpoint/2010/main" val="2927817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63544-C007-2840-D041-E48934FDD72F}"/>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3E3F0C93-A832-1BBC-0805-9E4BE46FCC44}"/>
              </a:ext>
            </a:extLst>
          </p:cNvPr>
          <p:cNvPicPr>
            <a:picLocks noGrp="1" noChangeAspect="1"/>
          </p:cNvPicPr>
          <p:nvPr>
            <p:ph idx="1"/>
          </p:nvPr>
        </p:nvPicPr>
        <p:blipFill>
          <a:blip r:embed="rId2"/>
          <a:stretch>
            <a:fillRect/>
          </a:stretch>
        </p:blipFill>
        <p:spPr>
          <a:xfrm>
            <a:off x="1325803" y="1784839"/>
            <a:ext cx="9764046" cy="4536830"/>
          </a:xfrm>
        </p:spPr>
      </p:pic>
    </p:spTree>
    <p:extLst>
      <p:ext uri="{BB962C8B-B14F-4D97-AF65-F5344CB8AC3E}">
        <p14:creationId xmlns:p14="http://schemas.microsoft.com/office/powerpoint/2010/main" val="1726404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03BC-9102-8D49-40E1-DA1B7852CCAA}"/>
              </a:ext>
            </a:extLst>
          </p:cNvPr>
          <p:cNvSpPr>
            <a:spLocks noGrp="1"/>
          </p:cNvSpPr>
          <p:nvPr>
            <p:ph type="title"/>
          </p:nvPr>
        </p:nvSpPr>
        <p:spPr/>
        <p:txBody>
          <a:bodyPr/>
          <a:lstStyle/>
          <a:p>
            <a:r>
              <a:rPr lang="en-PH" dirty="0"/>
              <a:t>Punnett Square</a:t>
            </a:r>
          </a:p>
        </p:txBody>
      </p:sp>
      <p:pic>
        <p:nvPicPr>
          <p:cNvPr id="5" name="Content Placeholder 4">
            <a:extLst>
              <a:ext uri="{FF2B5EF4-FFF2-40B4-BE49-F238E27FC236}">
                <a16:creationId xmlns:a16="http://schemas.microsoft.com/office/drawing/2014/main" id="{4625EF3F-F61E-6F68-F50C-081F0B12E160}"/>
              </a:ext>
            </a:extLst>
          </p:cNvPr>
          <p:cNvPicPr>
            <a:picLocks noGrp="1" noChangeAspect="1"/>
          </p:cNvPicPr>
          <p:nvPr>
            <p:ph idx="1"/>
          </p:nvPr>
        </p:nvPicPr>
        <p:blipFill>
          <a:blip r:embed="rId2"/>
          <a:stretch>
            <a:fillRect/>
          </a:stretch>
        </p:blipFill>
        <p:spPr>
          <a:xfrm>
            <a:off x="4386138" y="1325628"/>
            <a:ext cx="3419723" cy="5167247"/>
          </a:xfrm>
        </p:spPr>
      </p:pic>
    </p:spTree>
    <p:extLst>
      <p:ext uri="{BB962C8B-B14F-4D97-AF65-F5344CB8AC3E}">
        <p14:creationId xmlns:p14="http://schemas.microsoft.com/office/powerpoint/2010/main" val="304612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54DEEC-88F0-E847-CF88-9D73A89471D5}"/>
              </a:ext>
            </a:extLst>
          </p:cNvPr>
          <p:cNvPicPr>
            <a:picLocks noGrp="1" noChangeAspect="1"/>
          </p:cNvPicPr>
          <p:nvPr>
            <p:ph idx="1"/>
          </p:nvPr>
        </p:nvPicPr>
        <p:blipFill>
          <a:blip r:embed="rId2"/>
          <a:stretch>
            <a:fillRect/>
          </a:stretch>
        </p:blipFill>
        <p:spPr>
          <a:xfrm>
            <a:off x="1307869" y="1121387"/>
            <a:ext cx="9576261" cy="4615225"/>
          </a:xfrm>
        </p:spPr>
      </p:pic>
    </p:spTree>
    <p:extLst>
      <p:ext uri="{BB962C8B-B14F-4D97-AF65-F5344CB8AC3E}">
        <p14:creationId xmlns:p14="http://schemas.microsoft.com/office/powerpoint/2010/main" val="3070005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92C13-817B-08A5-52EE-4157A786E08F}"/>
              </a:ext>
            </a:extLst>
          </p:cNvPr>
          <p:cNvSpPr>
            <a:spLocks noGrp="1"/>
          </p:cNvSpPr>
          <p:nvPr>
            <p:ph type="title"/>
          </p:nvPr>
        </p:nvSpPr>
        <p:spPr/>
        <p:txBody>
          <a:bodyPr>
            <a:normAutofit/>
          </a:bodyPr>
          <a:lstStyle/>
          <a:p>
            <a:pPr algn="ctr"/>
            <a:r>
              <a:rPr lang="en-PH" sz="11500" dirty="0">
                <a:solidFill>
                  <a:schemeClr val="accent2"/>
                </a:solidFill>
              </a:rPr>
              <a:t>Dihybrid Cross</a:t>
            </a:r>
          </a:p>
        </p:txBody>
      </p:sp>
    </p:spTree>
    <p:extLst>
      <p:ext uri="{BB962C8B-B14F-4D97-AF65-F5344CB8AC3E}">
        <p14:creationId xmlns:p14="http://schemas.microsoft.com/office/powerpoint/2010/main" val="2502441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C0CFF8-18B5-7251-A88C-0243D61BF494}"/>
              </a:ext>
            </a:extLst>
          </p:cNvPr>
          <p:cNvPicPr>
            <a:picLocks noChangeAspect="1"/>
          </p:cNvPicPr>
          <p:nvPr/>
        </p:nvPicPr>
        <p:blipFill>
          <a:blip r:embed="rId2"/>
          <a:stretch>
            <a:fillRect/>
          </a:stretch>
        </p:blipFill>
        <p:spPr>
          <a:xfrm>
            <a:off x="1189184" y="1052833"/>
            <a:ext cx="10279647" cy="5065334"/>
          </a:xfrm>
          <a:prstGeom prst="rect">
            <a:avLst/>
          </a:prstGeom>
        </p:spPr>
      </p:pic>
    </p:spTree>
    <p:extLst>
      <p:ext uri="{BB962C8B-B14F-4D97-AF65-F5344CB8AC3E}">
        <p14:creationId xmlns:p14="http://schemas.microsoft.com/office/powerpoint/2010/main" val="1441160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35D2C-6030-5AE7-0C75-482C9A515AD6}"/>
              </a:ext>
            </a:extLst>
          </p:cNvPr>
          <p:cNvPicPr>
            <a:picLocks noChangeAspect="1"/>
          </p:cNvPicPr>
          <p:nvPr/>
        </p:nvPicPr>
        <p:blipFill>
          <a:blip r:embed="rId2"/>
          <a:stretch>
            <a:fillRect/>
          </a:stretch>
        </p:blipFill>
        <p:spPr>
          <a:xfrm>
            <a:off x="532917" y="509559"/>
            <a:ext cx="11037759" cy="5310949"/>
          </a:xfrm>
          <a:prstGeom prst="rect">
            <a:avLst/>
          </a:prstGeom>
        </p:spPr>
      </p:pic>
    </p:spTree>
    <p:extLst>
      <p:ext uri="{BB962C8B-B14F-4D97-AF65-F5344CB8AC3E}">
        <p14:creationId xmlns:p14="http://schemas.microsoft.com/office/powerpoint/2010/main" val="3327081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C7434F-AD65-8B28-2A04-7E1623F5F22D}"/>
              </a:ext>
            </a:extLst>
          </p:cNvPr>
          <p:cNvPicPr>
            <a:picLocks noGrp="1" noChangeAspect="1"/>
          </p:cNvPicPr>
          <p:nvPr>
            <p:ph idx="1"/>
          </p:nvPr>
        </p:nvPicPr>
        <p:blipFill>
          <a:blip r:embed="rId2"/>
          <a:stretch>
            <a:fillRect/>
          </a:stretch>
        </p:blipFill>
        <p:spPr>
          <a:xfrm>
            <a:off x="1070722" y="1154420"/>
            <a:ext cx="10742641" cy="5113376"/>
          </a:xfrm>
        </p:spPr>
      </p:pic>
    </p:spTree>
    <p:extLst>
      <p:ext uri="{BB962C8B-B14F-4D97-AF65-F5344CB8AC3E}">
        <p14:creationId xmlns:p14="http://schemas.microsoft.com/office/powerpoint/2010/main" val="370851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95A731-3D44-18E6-BFC7-2478403156A9}"/>
              </a:ext>
            </a:extLst>
          </p:cNvPr>
          <p:cNvPicPr>
            <a:picLocks noChangeAspect="1"/>
          </p:cNvPicPr>
          <p:nvPr/>
        </p:nvPicPr>
        <p:blipFill>
          <a:blip r:embed="rId2"/>
          <a:stretch>
            <a:fillRect/>
          </a:stretch>
        </p:blipFill>
        <p:spPr>
          <a:xfrm>
            <a:off x="674256" y="796866"/>
            <a:ext cx="10843488" cy="5264267"/>
          </a:xfrm>
          <a:prstGeom prst="rect">
            <a:avLst/>
          </a:prstGeom>
        </p:spPr>
      </p:pic>
    </p:spTree>
    <p:extLst>
      <p:ext uri="{BB962C8B-B14F-4D97-AF65-F5344CB8AC3E}">
        <p14:creationId xmlns:p14="http://schemas.microsoft.com/office/powerpoint/2010/main" val="1534163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4384E6-E629-ACEE-8460-B58C0A147CD2}"/>
              </a:ext>
            </a:extLst>
          </p:cNvPr>
          <p:cNvPicPr>
            <a:picLocks noChangeAspect="1"/>
          </p:cNvPicPr>
          <p:nvPr/>
        </p:nvPicPr>
        <p:blipFill>
          <a:blip r:embed="rId2"/>
          <a:stretch>
            <a:fillRect/>
          </a:stretch>
        </p:blipFill>
        <p:spPr>
          <a:xfrm>
            <a:off x="801246" y="659016"/>
            <a:ext cx="10756361" cy="5110017"/>
          </a:xfrm>
          <a:prstGeom prst="rect">
            <a:avLst/>
          </a:prstGeom>
        </p:spPr>
      </p:pic>
    </p:spTree>
    <p:extLst>
      <p:ext uri="{BB962C8B-B14F-4D97-AF65-F5344CB8AC3E}">
        <p14:creationId xmlns:p14="http://schemas.microsoft.com/office/powerpoint/2010/main" val="1289062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692756-6F70-2D85-D69C-8E72F0552C3A}"/>
              </a:ext>
            </a:extLst>
          </p:cNvPr>
          <p:cNvPicPr>
            <a:picLocks noChangeAspect="1"/>
          </p:cNvPicPr>
          <p:nvPr/>
        </p:nvPicPr>
        <p:blipFill>
          <a:blip r:embed="rId2"/>
          <a:stretch>
            <a:fillRect/>
          </a:stretch>
        </p:blipFill>
        <p:spPr>
          <a:xfrm>
            <a:off x="546698" y="742372"/>
            <a:ext cx="11098603" cy="5373255"/>
          </a:xfrm>
          <a:prstGeom prst="rect">
            <a:avLst/>
          </a:prstGeom>
        </p:spPr>
      </p:pic>
    </p:spTree>
    <p:extLst>
      <p:ext uri="{BB962C8B-B14F-4D97-AF65-F5344CB8AC3E}">
        <p14:creationId xmlns:p14="http://schemas.microsoft.com/office/powerpoint/2010/main" val="448553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D85851-56D2-3614-8012-F7B9425D1553}"/>
              </a:ext>
            </a:extLst>
          </p:cNvPr>
          <p:cNvPicPr>
            <a:picLocks noChangeAspect="1"/>
          </p:cNvPicPr>
          <p:nvPr/>
        </p:nvPicPr>
        <p:blipFill>
          <a:blip r:embed="rId2"/>
          <a:stretch>
            <a:fillRect/>
          </a:stretch>
        </p:blipFill>
        <p:spPr>
          <a:xfrm>
            <a:off x="601504" y="577274"/>
            <a:ext cx="11219194" cy="5757024"/>
          </a:xfrm>
          <a:prstGeom prst="rect">
            <a:avLst/>
          </a:prstGeom>
        </p:spPr>
      </p:pic>
    </p:spTree>
    <p:extLst>
      <p:ext uri="{BB962C8B-B14F-4D97-AF65-F5344CB8AC3E}">
        <p14:creationId xmlns:p14="http://schemas.microsoft.com/office/powerpoint/2010/main" val="32533387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EF83DE-C860-89D4-1720-9CDC17665908}"/>
              </a:ext>
            </a:extLst>
          </p:cNvPr>
          <p:cNvPicPr>
            <a:picLocks noChangeAspect="1"/>
          </p:cNvPicPr>
          <p:nvPr/>
        </p:nvPicPr>
        <p:blipFill>
          <a:blip r:embed="rId2"/>
          <a:stretch>
            <a:fillRect/>
          </a:stretch>
        </p:blipFill>
        <p:spPr>
          <a:xfrm>
            <a:off x="788431" y="754147"/>
            <a:ext cx="10816135" cy="5480397"/>
          </a:xfrm>
          <a:prstGeom prst="rect">
            <a:avLst/>
          </a:prstGeom>
        </p:spPr>
      </p:pic>
    </p:spTree>
    <p:extLst>
      <p:ext uri="{BB962C8B-B14F-4D97-AF65-F5344CB8AC3E}">
        <p14:creationId xmlns:p14="http://schemas.microsoft.com/office/powerpoint/2010/main" val="32717963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B3BB8-B179-86E0-4E6E-82633D6B2BC7}"/>
              </a:ext>
            </a:extLst>
          </p:cNvPr>
          <p:cNvPicPr>
            <a:picLocks noChangeAspect="1"/>
          </p:cNvPicPr>
          <p:nvPr/>
        </p:nvPicPr>
        <p:blipFill>
          <a:blip r:embed="rId2"/>
          <a:stretch>
            <a:fillRect/>
          </a:stretch>
        </p:blipFill>
        <p:spPr>
          <a:xfrm>
            <a:off x="586263" y="665253"/>
            <a:ext cx="11068181" cy="5619169"/>
          </a:xfrm>
          <a:prstGeom prst="rect">
            <a:avLst/>
          </a:prstGeom>
        </p:spPr>
      </p:pic>
    </p:spTree>
    <p:extLst>
      <p:ext uri="{BB962C8B-B14F-4D97-AF65-F5344CB8AC3E}">
        <p14:creationId xmlns:p14="http://schemas.microsoft.com/office/powerpoint/2010/main" val="2966040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4272C-59AC-C5CD-E459-47BC9DA9DD38}"/>
              </a:ext>
            </a:extLst>
          </p:cNvPr>
          <p:cNvPicPr>
            <a:picLocks noChangeAspect="1"/>
          </p:cNvPicPr>
          <p:nvPr/>
        </p:nvPicPr>
        <p:blipFill>
          <a:blip r:embed="rId2"/>
          <a:stretch>
            <a:fillRect/>
          </a:stretch>
        </p:blipFill>
        <p:spPr>
          <a:xfrm>
            <a:off x="271082" y="386138"/>
            <a:ext cx="11649835" cy="6085723"/>
          </a:xfrm>
          <a:prstGeom prst="rect">
            <a:avLst/>
          </a:prstGeom>
        </p:spPr>
      </p:pic>
    </p:spTree>
    <p:extLst>
      <p:ext uri="{BB962C8B-B14F-4D97-AF65-F5344CB8AC3E}">
        <p14:creationId xmlns:p14="http://schemas.microsoft.com/office/powerpoint/2010/main" val="14634514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C3CBEE-2E1C-3B64-95C1-6A489CE76D8C}"/>
              </a:ext>
            </a:extLst>
          </p:cNvPr>
          <p:cNvPicPr>
            <a:picLocks noChangeAspect="1"/>
          </p:cNvPicPr>
          <p:nvPr/>
        </p:nvPicPr>
        <p:blipFill>
          <a:blip r:embed="rId2"/>
          <a:stretch>
            <a:fillRect/>
          </a:stretch>
        </p:blipFill>
        <p:spPr>
          <a:xfrm>
            <a:off x="563401" y="799871"/>
            <a:ext cx="10974664" cy="5401423"/>
          </a:xfrm>
          <a:prstGeom prst="rect">
            <a:avLst/>
          </a:prstGeom>
        </p:spPr>
      </p:pic>
    </p:spTree>
    <p:extLst>
      <p:ext uri="{BB962C8B-B14F-4D97-AF65-F5344CB8AC3E}">
        <p14:creationId xmlns:p14="http://schemas.microsoft.com/office/powerpoint/2010/main" val="2381587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8CF15D-1F8A-D193-1B11-9722CAB0DEA6}"/>
              </a:ext>
            </a:extLst>
          </p:cNvPr>
          <p:cNvPicPr>
            <a:picLocks noChangeAspect="1"/>
          </p:cNvPicPr>
          <p:nvPr/>
        </p:nvPicPr>
        <p:blipFill>
          <a:blip r:embed="rId2"/>
          <a:stretch>
            <a:fillRect/>
          </a:stretch>
        </p:blipFill>
        <p:spPr>
          <a:xfrm>
            <a:off x="985169" y="981479"/>
            <a:ext cx="10702526" cy="5269692"/>
          </a:xfrm>
          <a:prstGeom prst="rect">
            <a:avLst/>
          </a:prstGeom>
        </p:spPr>
      </p:pic>
    </p:spTree>
    <p:extLst>
      <p:ext uri="{BB962C8B-B14F-4D97-AF65-F5344CB8AC3E}">
        <p14:creationId xmlns:p14="http://schemas.microsoft.com/office/powerpoint/2010/main" val="1913122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2C6E2F-474C-E45E-8EDD-6C7B24D11787}"/>
              </a:ext>
            </a:extLst>
          </p:cNvPr>
          <p:cNvPicPr>
            <a:picLocks noChangeAspect="1"/>
          </p:cNvPicPr>
          <p:nvPr/>
        </p:nvPicPr>
        <p:blipFill>
          <a:blip r:embed="rId2"/>
          <a:stretch>
            <a:fillRect/>
          </a:stretch>
        </p:blipFill>
        <p:spPr>
          <a:xfrm>
            <a:off x="525297" y="421636"/>
            <a:ext cx="10983834" cy="5882449"/>
          </a:xfrm>
          <a:prstGeom prst="rect">
            <a:avLst/>
          </a:prstGeom>
        </p:spPr>
      </p:pic>
    </p:spTree>
    <p:extLst>
      <p:ext uri="{BB962C8B-B14F-4D97-AF65-F5344CB8AC3E}">
        <p14:creationId xmlns:p14="http://schemas.microsoft.com/office/powerpoint/2010/main" val="160808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88ABC-11F8-CEC7-9F43-366CFE9BDDC4}"/>
              </a:ext>
            </a:extLst>
          </p:cNvPr>
          <p:cNvPicPr>
            <a:picLocks noChangeAspect="1"/>
          </p:cNvPicPr>
          <p:nvPr/>
        </p:nvPicPr>
        <p:blipFill>
          <a:blip r:embed="rId2"/>
          <a:stretch>
            <a:fillRect/>
          </a:stretch>
        </p:blipFill>
        <p:spPr>
          <a:xfrm>
            <a:off x="546405" y="802295"/>
            <a:ext cx="11099190" cy="5253410"/>
          </a:xfrm>
          <a:prstGeom prst="rect">
            <a:avLst/>
          </a:prstGeom>
        </p:spPr>
      </p:pic>
    </p:spTree>
    <p:extLst>
      <p:ext uri="{BB962C8B-B14F-4D97-AF65-F5344CB8AC3E}">
        <p14:creationId xmlns:p14="http://schemas.microsoft.com/office/powerpoint/2010/main" val="25693764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258B1A-11D6-EE0E-50AD-0D70DE4F5BD6}"/>
              </a:ext>
            </a:extLst>
          </p:cNvPr>
          <p:cNvPicPr>
            <a:picLocks noChangeAspect="1"/>
          </p:cNvPicPr>
          <p:nvPr/>
        </p:nvPicPr>
        <p:blipFill>
          <a:blip r:embed="rId2"/>
          <a:stretch>
            <a:fillRect/>
          </a:stretch>
        </p:blipFill>
        <p:spPr>
          <a:xfrm>
            <a:off x="969928" y="822734"/>
            <a:ext cx="10584763" cy="5145804"/>
          </a:xfrm>
          <a:prstGeom prst="rect">
            <a:avLst/>
          </a:prstGeom>
        </p:spPr>
      </p:pic>
    </p:spTree>
    <p:extLst>
      <p:ext uri="{BB962C8B-B14F-4D97-AF65-F5344CB8AC3E}">
        <p14:creationId xmlns:p14="http://schemas.microsoft.com/office/powerpoint/2010/main" val="13697509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AA5B2-6EB5-A831-B055-8A8B431A5633}"/>
              </a:ext>
            </a:extLst>
          </p:cNvPr>
          <p:cNvSpPr>
            <a:spLocks noGrp="1"/>
          </p:cNvSpPr>
          <p:nvPr>
            <p:ph type="title"/>
          </p:nvPr>
        </p:nvSpPr>
        <p:spPr/>
        <p:txBody>
          <a:bodyPr/>
          <a:lstStyle/>
          <a:p>
            <a:r>
              <a:rPr lang="en-PH" dirty="0"/>
              <a:t>Try this…</a:t>
            </a:r>
          </a:p>
        </p:txBody>
      </p:sp>
      <p:sp>
        <p:nvSpPr>
          <p:cNvPr id="3" name="Content Placeholder 2">
            <a:extLst>
              <a:ext uri="{FF2B5EF4-FFF2-40B4-BE49-F238E27FC236}">
                <a16:creationId xmlns:a16="http://schemas.microsoft.com/office/drawing/2014/main" id="{BFDBF986-553C-9A15-094B-FEE9A6655C18}"/>
              </a:ext>
            </a:extLst>
          </p:cNvPr>
          <p:cNvSpPr>
            <a:spLocks noGrp="1"/>
          </p:cNvSpPr>
          <p:nvPr>
            <p:ph idx="1"/>
          </p:nvPr>
        </p:nvSpPr>
        <p:spPr/>
        <p:txBody>
          <a:bodyPr>
            <a:normAutofit lnSpcReduction="10000"/>
          </a:bodyPr>
          <a:lstStyle/>
          <a:p>
            <a:pPr marL="0" indent="0" algn="just">
              <a:buNone/>
            </a:pPr>
            <a:r>
              <a:rPr lang="en-US" sz="3600" dirty="0" err="1">
                <a:solidFill>
                  <a:schemeClr val="dk1"/>
                </a:solidFill>
                <a:latin typeface="Open Sans"/>
                <a:ea typeface="Open Sans"/>
                <a:cs typeface="Open Sans"/>
                <a:sym typeface="Open Sans"/>
              </a:rPr>
              <a:t>Brylle</a:t>
            </a:r>
            <a:r>
              <a:rPr lang="en-US" sz="3600" dirty="0">
                <a:solidFill>
                  <a:schemeClr val="dk1"/>
                </a:solidFill>
                <a:latin typeface="Open Sans"/>
                <a:ea typeface="Open Sans"/>
                <a:cs typeface="Open Sans"/>
                <a:sym typeface="Open Sans"/>
              </a:rPr>
              <a:t> is fond of growing crops in his garden. One of the crops that he cultivates is the garden pea (</a:t>
            </a:r>
            <a:r>
              <a:rPr lang="en-US" sz="3600" i="1" dirty="0">
                <a:solidFill>
                  <a:schemeClr val="dk1"/>
                </a:solidFill>
                <a:latin typeface="Open Sans"/>
                <a:ea typeface="Open Sans"/>
                <a:cs typeface="Open Sans"/>
                <a:sym typeface="Open Sans"/>
              </a:rPr>
              <a:t>Pisum sativum</a:t>
            </a:r>
            <a:r>
              <a:rPr lang="en-US" sz="3600" dirty="0">
                <a:solidFill>
                  <a:schemeClr val="dk1"/>
                </a:solidFill>
                <a:latin typeface="Open Sans"/>
                <a:ea typeface="Open Sans"/>
                <a:cs typeface="Open Sans"/>
                <a:sym typeface="Open Sans"/>
              </a:rPr>
              <a:t>). One strain of his pea plants is heterozygous for flower colors, with genotype Mm. Another strain of his peas has smooth pods and axial flowers with genotype </a:t>
            </a:r>
            <a:r>
              <a:rPr lang="en-US" sz="3600" dirty="0" err="1">
                <a:solidFill>
                  <a:schemeClr val="dk1"/>
                </a:solidFill>
                <a:latin typeface="Open Sans"/>
                <a:ea typeface="Open Sans"/>
                <a:cs typeface="Open Sans"/>
                <a:sym typeface="Open Sans"/>
              </a:rPr>
              <a:t>AaBB</a:t>
            </a:r>
            <a:r>
              <a:rPr lang="en-US" sz="3600" dirty="0">
                <a:solidFill>
                  <a:schemeClr val="dk1"/>
                </a:solidFill>
                <a:latin typeface="Open Sans"/>
                <a:ea typeface="Open Sans"/>
                <a:cs typeface="Open Sans"/>
                <a:sym typeface="Open Sans"/>
              </a:rPr>
              <a:t>. What are the alleles produced by each of these two plants with respect to the indicated characteristics?</a:t>
            </a:r>
            <a:endParaRPr lang="en-US" sz="3600" dirty="0">
              <a:latin typeface="Montserrat"/>
              <a:ea typeface="Montserrat"/>
              <a:cs typeface="Montserrat"/>
              <a:sym typeface="Montserrat"/>
            </a:endParaRPr>
          </a:p>
          <a:p>
            <a:pPr marL="0" indent="0">
              <a:buNone/>
            </a:pPr>
            <a:endParaRPr lang="en-PH" dirty="0"/>
          </a:p>
        </p:txBody>
      </p:sp>
    </p:spTree>
    <p:extLst>
      <p:ext uri="{BB962C8B-B14F-4D97-AF65-F5344CB8AC3E}">
        <p14:creationId xmlns:p14="http://schemas.microsoft.com/office/powerpoint/2010/main" val="6193649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762D58-F747-A660-90E8-2F2E1C4AD3EE}"/>
              </a:ext>
            </a:extLst>
          </p:cNvPr>
          <p:cNvPicPr>
            <a:picLocks noChangeAspect="1"/>
          </p:cNvPicPr>
          <p:nvPr/>
        </p:nvPicPr>
        <p:blipFill>
          <a:blip r:embed="rId2"/>
          <a:stretch>
            <a:fillRect/>
          </a:stretch>
        </p:blipFill>
        <p:spPr>
          <a:xfrm>
            <a:off x="653017" y="611224"/>
            <a:ext cx="10702168" cy="5706449"/>
          </a:xfrm>
          <a:prstGeom prst="rect">
            <a:avLst/>
          </a:prstGeom>
        </p:spPr>
      </p:pic>
    </p:spTree>
    <p:extLst>
      <p:ext uri="{BB962C8B-B14F-4D97-AF65-F5344CB8AC3E}">
        <p14:creationId xmlns:p14="http://schemas.microsoft.com/office/powerpoint/2010/main" val="4639929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2B9BA-97BF-D722-9FBB-CD6E78AA7E4E}"/>
              </a:ext>
            </a:extLst>
          </p:cNvPr>
          <p:cNvSpPr>
            <a:spLocks noGrp="1"/>
          </p:cNvSpPr>
          <p:nvPr>
            <p:ph type="title"/>
          </p:nvPr>
        </p:nvSpPr>
        <p:spPr/>
        <p:txBody>
          <a:bodyPr/>
          <a:lstStyle/>
          <a:p>
            <a:r>
              <a:rPr lang="en-PH" dirty="0"/>
              <a:t>Try this…</a:t>
            </a:r>
          </a:p>
        </p:txBody>
      </p:sp>
      <p:sp>
        <p:nvSpPr>
          <p:cNvPr id="3" name="Content Placeholder 2">
            <a:extLst>
              <a:ext uri="{FF2B5EF4-FFF2-40B4-BE49-F238E27FC236}">
                <a16:creationId xmlns:a16="http://schemas.microsoft.com/office/drawing/2014/main" id="{A72B449C-9760-5DB7-BBFC-30BE7944FF05}"/>
              </a:ext>
            </a:extLst>
          </p:cNvPr>
          <p:cNvSpPr>
            <a:spLocks noGrp="1"/>
          </p:cNvSpPr>
          <p:nvPr>
            <p:ph idx="1"/>
          </p:nvPr>
        </p:nvSpPr>
        <p:spPr/>
        <p:txBody>
          <a:bodyPr/>
          <a:lstStyle/>
          <a:p>
            <a:pPr marL="0" indent="0" algn="just">
              <a:buNone/>
            </a:pPr>
            <a:r>
              <a:rPr lang="en-US" sz="4000" dirty="0">
                <a:solidFill>
                  <a:schemeClr val="dk1"/>
                </a:solidFill>
                <a:latin typeface="Open Sans"/>
                <a:ea typeface="Open Sans"/>
                <a:cs typeface="Open Sans"/>
                <a:sym typeface="Open Sans"/>
              </a:rPr>
              <a:t>In pea plants, axial inflorescence is dominant over terminal inflorescence. If </a:t>
            </a:r>
            <a:r>
              <a:rPr lang="en-US" sz="4000" dirty="0" err="1">
                <a:solidFill>
                  <a:schemeClr val="dk1"/>
                </a:solidFill>
                <a:latin typeface="Open Sans"/>
                <a:ea typeface="Open Sans"/>
                <a:cs typeface="Open Sans"/>
                <a:sym typeface="Open Sans"/>
              </a:rPr>
              <a:t>Laiza</a:t>
            </a:r>
            <a:r>
              <a:rPr lang="en-US" sz="4000" dirty="0">
                <a:solidFill>
                  <a:schemeClr val="dk1"/>
                </a:solidFill>
                <a:latin typeface="Open Sans"/>
                <a:ea typeface="Open Sans"/>
                <a:cs typeface="Open Sans"/>
                <a:sym typeface="Open Sans"/>
              </a:rPr>
              <a:t> crossed a parent plant that is heterozygous for inflorescence to another plant with terminal inflorescence, what are the genotypic and phenotypic ratios of the offspring?</a:t>
            </a:r>
            <a:endParaRPr lang="en-US" sz="4000" dirty="0">
              <a:latin typeface="Montserrat"/>
              <a:ea typeface="Montserrat"/>
              <a:cs typeface="Montserrat"/>
              <a:sym typeface="Montserrat"/>
            </a:endParaRPr>
          </a:p>
          <a:p>
            <a:endParaRPr lang="en-PH" dirty="0"/>
          </a:p>
        </p:txBody>
      </p:sp>
    </p:spTree>
    <p:extLst>
      <p:ext uri="{BB962C8B-B14F-4D97-AF65-F5344CB8AC3E}">
        <p14:creationId xmlns:p14="http://schemas.microsoft.com/office/powerpoint/2010/main" val="20103663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EB1E5-CFB4-2B54-02F6-D1CAC8924D75}"/>
              </a:ext>
            </a:extLst>
          </p:cNvPr>
          <p:cNvPicPr>
            <a:picLocks noChangeAspect="1"/>
          </p:cNvPicPr>
          <p:nvPr/>
        </p:nvPicPr>
        <p:blipFill>
          <a:blip r:embed="rId2"/>
          <a:stretch>
            <a:fillRect/>
          </a:stretch>
        </p:blipFill>
        <p:spPr>
          <a:xfrm>
            <a:off x="1023271" y="868458"/>
            <a:ext cx="10531563" cy="5033578"/>
          </a:xfrm>
          <a:prstGeom prst="rect">
            <a:avLst/>
          </a:prstGeom>
        </p:spPr>
      </p:pic>
    </p:spTree>
    <p:extLst>
      <p:ext uri="{BB962C8B-B14F-4D97-AF65-F5344CB8AC3E}">
        <p14:creationId xmlns:p14="http://schemas.microsoft.com/office/powerpoint/2010/main" val="25623296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5B21-4D31-7AE0-969D-F7AECAEC5AE2}"/>
              </a:ext>
            </a:extLst>
          </p:cNvPr>
          <p:cNvSpPr>
            <a:spLocks noGrp="1"/>
          </p:cNvSpPr>
          <p:nvPr>
            <p:ph type="title"/>
          </p:nvPr>
        </p:nvSpPr>
        <p:spPr/>
        <p:txBody>
          <a:bodyPr/>
          <a:lstStyle/>
          <a:p>
            <a:r>
              <a:rPr lang="en-PH" dirty="0"/>
              <a:t>Try this…</a:t>
            </a:r>
          </a:p>
        </p:txBody>
      </p:sp>
      <p:sp>
        <p:nvSpPr>
          <p:cNvPr id="3" name="Content Placeholder 2">
            <a:extLst>
              <a:ext uri="{FF2B5EF4-FFF2-40B4-BE49-F238E27FC236}">
                <a16:creationId xmlns:a16="http://schemas.microsoft.com/office/drawing/2014/main" id="{6ED3B11F-C48B-F726-1C31-590225E568F8}"/>
              </a:ext>
            </a:extLst>
          </p:cNvPr>
          <p:cNvSpPr>
            <a:spLocks noGrp="1"/>
          </p:cNvSpPr>
          <p:nvPr>
            <p:ph idx="1"/>
          </p:nvPr>
        </p:nvSpPr>
        <p:spPr/>
        <p:txBody>
          <a:bodyPr/>
          <a:lstStyle/>
          <a:p>
            <a:pPr marL="0" indent="0" algn="just">
              <a:buNone/>
            </a:pPr>
            <a:r>
              <a:rPr lang="en-US" sz="4000" dirty="0"/>
              <a:t>In pea plants, round seeds are dominant over wrinkled seeds, while the tall trait is dominant over the dwarf trait. If you cross two plants that are both heterozygous for seed shape but homozygous dominant for height, what are the expected genotypic and phenotypic ratios of the offspring?</a:t>
            </a:r>
          </a:p>
          <a:p>
            <a:endParaRPr lang="en-PH" dirty="0"/>
          </a:p>
        </p:txBody>
      </p:sp>
    </p:spTree>
    <p:extLst>
      <p:ext uri="{BB962C8B-B14F-4D97-AF65-F5344CB8AC3E}">
        <p14:creationId xmlns:p14="http://schemas.microsoft.com/office/powerpoint/2010/main" val="4116969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2B4B9-3830-5A78-5013-D126BAEE56F2}"/>
              </a:ext>
            </a:extLst>
          </p:cNvPr>
          <p:cNvPicPr>
            <a:picLocks noChangeAspect="1"/>
          </p:cNvPicPr>
          <p:nvPr/>
        </p:nvPicPr>
        <p:blipFill>
          <a:blip r:embed="rId2"/>
          <a:stretch>
            <a:fillRect/>
          </a:stretch>
        </p:blipFill>
        <p:spPr>
          <a:xfrm>
            <a:off x="784400" y="881619"/>
            <a:ext cx="11139954" cy="5386177"/>
          </a:xfrm>
          <a:prstGeom prst="rect">
            <a:avLst/>
          </a:prstGeom>
        </p:spPr>
      </p:pic>
    </p:spTree>
    <p:extLst>
      <p:ext uri="{BB962C8B-B14F-4D97-AF65-F5344CB8AC3E}">
        <p14:creationId xmlns:p14="http://schemas.microsoft.com/office/powerpoint/2010/main" val="1802657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D7F459-A897-913D-6D60-95967ED7A6B1}"/>
              </a:ext>
            </a:extLst>
          </p:cNvPr>
          <p:cNvPicPr>
            <a:picLocks noChangeAspect="1"/>
          </p:cNvPicPr>
          <p:nvPr/>
        </p:nvPicPr>
        <p:blipFill>
          <a:blip r:embed="rId2"/>
          <a:stretch>
            <a:fillRect/>
          </a:stretch>
        </p:blipFill>
        <p:spPr>
          <a:xfrm>
            <a:off x="517677" y="518351"/>
            <a:ext cx="11255223" cy="5724187"/>
          </a:xfrm>
          <a:prstGeom prst="rect">
            <a:avLst/>
          </a:prstGeom>
        </p:spPr>
      </p:pic>
    </p:spTree>
    <p:extLst>
      <p:ext uri="{BB962C8B-B14F-4D97-AF65-F5344CB8AC3E}">
        <p14:creationId xmlns:p14="http://schemas.microsoft.com/office/powerpoint/2010/main" val="2963904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TotalTime>
  <Words>300</Words>
  <Application>Microsoft Office PowerPoint</Application>
  <PresentationFormat>Widescreen</PresentationFormat>
  <Paragraphs>38</Paragraphs>
  <Slides>87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Aptos</vt:lpstr>
      <vt:lpstr>Aptos Display</vt:lpstr>
      <vt:lpstr>Arial</vt:lpstr>
      <vt:lpstr>Montserrat</vt:lpstr>
      <vt:lpstr>Open Sans</vt:lpstr>
      <vt:lpstr>Office Theme</vt:lpstr>
      <vt:lpstr>MENDELIAN LAWS OF INHERITANCE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Monohybrid Cross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Punnett Square</vt:lpstr>
      <vt:lpstr>PowerPoint Presentation</vt:lpstr>
      <vt:lpstr>Dihybrid Cross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Try this…</vt:lpstr>
      <vt:lpstr>PowerPoint Presentation</vt:lpstr>
      <vt:lpstr>Try this…</vt:lpstr>
      <vt:lpstr>PowerPoint Presentation</vt:lpstr>
      <vt:lpstr>Try this…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Maedel Joy</dc:creator>
  <cp:lastModifiedBy>Maedel Joy</cp:lastModifiedBy>
  <cp:revision>1</cp:revision>
  <dcterms:created xsi:type="dcterms:W3CDTF">2024-08-13T02:05:11Z</dcterms:created>
  <dcterms:modified xsi:type="dcterms:W3CDTF">2024-08-13T03:36:37Z</dcterms:modified>
</cp:coreProperties>
</file>